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handoutMasterIdLst>
    <p:handoutMasterId r:id="rId30"/>
  </p:handoutMasterIdLst>
  <p:sldIdLst>
    <p:sldId id="257" r:id="rId5"/>
    <p:sldId id="256" r:id="rId6"/>
    <p:sldId id="258" r:id="rId7"/>
    <p:sldId id="259" r:id="rId8"/>
    <p:sldId id="260" r:id="rId9"/>
    <p:sldId id="28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3" r:id="rId22"/>
    <p:sldId id="272" r:id="rId23"/>
    <p:sldId id="274" r:id="rId24"/>
    <p:sldId id="275" r:id="rId25"/>
    <p:sldId id="276" r:id="rId26"/>
    <p:sldId id="277" r:id="rId27"/>
    <p:sldId id="278" r:id="rId28"/>
    <p:sldId id="279" r:id="rId2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1C54"/>
    <a:srgbClr val="ECA400"/>
    <a:srgbClr val="820763"/>
    <a:srgbClr val="F8F7F5"/>
    <a:srgbClr val="EDA400"/>
    <a:srgbClr val="BE0F34"/>
    <a:srgbClr val="0C57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EDE45A-2826-B67D-E3B0-0DB77D8B87C5}" v="1" dt="2023-06-09T21:08:28.123"/>
    <p1510:client id="{C79F71C5-7FF0-4459-A79E-D4DE919BAF1D}" v="1" dt="2023-06-09T13:41:36.7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102_BF53EE8D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52-4F3F-92C0-45FEB4CEB7E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52-4F3F-92C0-45FEB4CEB7E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652-4F3F-92C0-45FEB4CEB7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1658095"/>
        <c:axId val="381660015"/>
      </c:barChart>
      <c:catAx>
        <c:axId val="3816580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660015"/>
        <c:crosses val="autoZero"/>
        <c:auto val="1"/>
        <c:lblAlgn val="ctr"/>
        <c:lblOffset val="100"/>
        <c:noMultiLvlLbl val="0"/>
      </c:catAx>
      <c:valAx>
        <c:axId val="3816600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16580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F60F43C-AFC8-CB1A-462C-A9DE44DDBF1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550098-AAEC-28C2-8CCD-D034446B4B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0CFA3-7EE4-6740-B93C-7644A302E92F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B413BD-F1FF-2D00-B73E-6BFF93387A5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A227F5-C3ED-1935-BA78-74C512FE916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35DEC-7ACE-8D45-8246-B834F5916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378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D9A9F0B-457F-CBBD-E5D1-A5B3403B4243}"/>
              </a:ext>
            </a:extLst>
          </p:cNvPr>
          <p:cNvSpPr/>
          <p:nvPr userDrawn="1"/>
        </p:nvSpPr>
        <p:spPr>
          <a:xfrm>
            <a:off x="0" y="4138060"/>
            <a:ext cx="9144000" cy="1005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74154F-1F3F-2D05-052D-0CEAC539291B}"/>
              </a:ext>
            </a:extLst>
          </p:cNvPr>
          <p:cNvSpPr/>
          <p:nvPr userDrawn="1"/>
        </p:nvSpPr>
        <p:spPr>
          <a:xfrm>
            <a:off x="0" y="0"/>
            <a:ext cx="9144000" cy="4122415"/>
          </a:xfrm>
          <a:prstGeom prst="rect">
            <a:avLst/>
          </a:prstGeom>
          <a:solidFill>
            <a:srgbClr val="4E1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1DC275-72A7-48F6-F949-D1F178827F63}"/>
              </a:ext>
            </a:extLst>
          </p:cNvPr>
          <p:cNvSpPr/>
          <p:nvPr userDrawn="1"/>
        </p:nvSpPr>
        <p:spPr>
          <a:xfrm>
            <a:off x="1323832" y="1110507"/>
            <a:ext cx="6523631" cy="21929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671" y="1603048"/>
            <a:ext cx="7686659" cy="1316196"/>
          </a:xfrm>
        </p:spPr>
        <p:txBody>
          <a:bodyPr lIns="45720" tIns="45720" rIns="45720" anchor="ctr" anchorCtr="0">
            <a:noAutofit/>
          </a:bodyPr>
          <a:lstStyle>
            <a:lvl1pPr algn="l">
              <a:defRPr sz="3800" b="1" i="0">
                <a:solidFill>
                  <a:srgbClr val="EDA400"/>
                </a:solidFill>
                <a:latin typeface="Lato Black" panose="020F0502020204030203" pitchFamily="34" charset="77"/>
                <a:cs typeface="Arial Black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8671" y="3016493"/>
            <a:ext cx="7686658" cy="283460"/>
          </a:xfrm>
          <a:noFill/>
        </p:spPr>
        <p:txBody>
          <a:bodyPr anchor="ctr" anchorCtr="0">
            <a:noAutofit/>
          </a:bodyPr>
          <a:lstStyle>
            <a:lvl1pPr marL="0" indent="0" algn="l">
              <a:buNone/>
              <a:defRPr sz="1200" b="1" i="0" spc="0" baseline="0">
                <a:solidFill>
                  <a:schemeClr val="bg1"/>
                </a:solidFill>
                <a:latin typeface="Merriweather" panose="02060503050406030704" pitchFamily="18" charset="0"/>
                <a:cs typeface="Arial Black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3" name="Picture 12" descr="A picture containing font, graphics, text, graphic design&#10;&#10;Description automatically generated">
            <a:extLst>
              <a:ext uri="{FF2B5EF4-FFF2-40B4-BE49-F238E27FC236}">
                <a16:creationId xmlns:a16="http://schemas.microsoft.com/office/drawing/2014/main" id="{A010366F-7887-AA66-EA9E-BA756984C2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0275" y="4424777"/>
            <a:ext cx="1994820" cy="598446"/>
          </a:xfrm>
          <a:prstGeom prst="rect">
            <a:avLst/>
          </a:prstGeom>
        </p:spPr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1F790A71-10D3-A172-5B56-DAD1316B50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16974" y="4424777"/>
            <a:ext cx="5198355" cy="190179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200" b="1" i="0">
                <a:solidFill>
                  <a:srgbClr val="4E1C54"/>
                </a:solidFill>
                <a:latin typeface="Merriweather" panose="02060503050406030704" pitchFamily="18" charset="0"/>
                <a:cs typeface="Arial Black" panose="020B0604020202020204" pitchFamily="34" charset="0"/>
              </a:defRPr>
            </a:lvl1pPr>
            <a:lvl2pPr marL="3429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2pPr>
            <a:lvl3pPr marL="6858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3pPr>
            <a:lvl4pPr marL="10287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4pPr>
            <a:lvl5pPr marL="13716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51D96B7C-DDAE-E951-6818-97424198C78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16974" y="4668605"/>
            <a:ext cx="5198355" cy="190506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900" b="0" i="0">
                <a:solidFill>
                  <a:srgbClr val="ECA400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2pPr>
            <a:lvl3pPr marL="6858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3pPr>
            <a:lvl4pPr marL="10287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4pPr>
            <a:lvl5pPr marL="13716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4B33E71E-E9D8-91B0-F990-F18C33F158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16974" y="735279"/>
            <a:ext cx="5198355" cy="190179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200" b="0" i="0">
                <a:solidFill>
                  <a:srgbClr val="ECA400"/>
                </a:solidFill>
                <a:latin typeface="Merriweather" panose="02060503050406030704" pitchFamily="18" charset="0"/>
                <a:cs typeface="Arial Black" panose="020B0604020202020204" pitchFamily="34" charset="0"/>
              </a:defRPr>
            </a:lvl1pPr>
            <a:lvl2pPr marL="3429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2pPr>
            <a:lvl3pPr marL="6858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3pPr>
            <a:lvl4pPr marL="10287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4pPr>
            <a:lvl5pPr marL="13716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269293B1-E68E-4C7D-BD8C-DB1B9A57FE9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8671" y="1221048"/>
            <a:ext cx="7686658" cy="33337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400" b="1" spc="100" baseline="0">
                <a:solidFill>
                  <a:schemeClr val="bg1"/>
                </a:solidFill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2233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395DEC8-7F58-4AFA-1706-123793922699}"/>
              </a:ext>
            </a:extLst>
          </p:cNvPr>
          <p:cNvSpPr/>
          <p:nvPr userDrawn="1"/>
        </p:nvSpPr>
        <p:spPr>
          <a:xfrm>
            <a:off x="0" y="0"/>
            <a:ext cx="4271963" cy="4386263"/>
          </a:xfrm>
          <a:prstGeom prst="rect">
            <a:avLst/>
          </a:prstGeom>
          <a:solidFill>
            <a:srgbClr val="4E1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E1C5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316259"/>
            <a:ext cx="4150519" cy="418323"/>
          </a:xfrm>
        </p:spPr>
        <p:txBody>
          <a:bodyPr anchor="t" anchorCtr="0">
            <a:noAutofit/>
          </a:bodyPr>
          <a:lstStyle>
            <a:lvl1pPr>
              <a:defRPr sz="2200">
                <a:solidFill>
                  <a:srgbClr val="ECA4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9" y="790648"/>
            <a:ext cx="4150519" cy="3279462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8979" y="316206"/>
            <a:ext cx="4150519" cy="3753851"/>
          </a:xfr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Content Placeholder 14">
            <a:extLst>
              <a:ext uri="{FF2B5EF4-FFF2-40B4-BE49-F238E27FC236}">
                <a16:creationId xmlns:a16="http://schemas.microsoft.com/office/drawing/2014/main" id="{8AAFFE5E-5A50-EF96-FB01-F2A7100E37D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4729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395DEC8-7F58-4AFA-1706-123793922699}"/>
              </a:ext>
            </a:extLst>
          </p:cNvPr>
          <p:cNvSpPr/>
          <p:nvPr userDrawn="1"/>
        </p:nvSpPr>
        <p:spPr>
          <a:xfrm>
            <a:off x="0" y="0"/>
            <a:ext cx="4271963" cy="4386263"/>
          </a:xfrm>
          <a:prstGeom prst="rect">
            <a:avLst/>
          </a:prstGeom>
          <a:solidFill>
            <a:srgbClr val="ECA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316259"/>
            <a:ext cx="4150519" cy="418323"/>
          </a:xfrm>
        </p:spPr>
        <p:txBody>
          <a:bodyPr anchor="t" anchorCtr="0">
            <a:noAutofit/>
          </a:bodyPr>
          <a:lstStyle>
            <a:lvl1pPr>
              <a:defRPr sz="2200">
                <a:solidFill>
                  <a:srgbClr val="4E1C5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9" y="790648"/>
            <a:ext cx="4150519" cy="3279462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8979" y="316206"/>
            <a:ext cx="4150519" cy="3753851"/>
          </a:xfr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Content Placeholder 14">
            <a:extLst>
              <a:ext uri="{FF2B5EF4-FFF2-40B4-BE49-F238E27FC236}">
                <a16:creationId xmlns:a16="http://schemas.microsoft.com/office/drawing/2014/main" id="{8AAFFE5E-5A50-EF96-FB01-F2A7100E37D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636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43BB81A-6E83-7046-1EF0-B46FC86F0C33}"/>
              </a:ext>
            </a:extLst>
          </p:cNvPr>
          <p:cNvSpPr/>
          <p:nvPr userDrawn="1"/>
        </p:nvSpPr>
        <p:spPr>
          <a:xfrm>
            <a:off x="0" y="-204306"/>
            <a:ext cx="9143999" cy="4647720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95DEC8-7F58-4AFA-1706-123793922699}"/>
              </a:ext>
            </a:extLst>
          </p:cNvPr>
          <p:cNvSpPr/>
          <p:nvPr userDrawn="1"/>
        </p:nvSpPr>
        <p:spPr>
          <a:xfrm>
            <a:off x="1" y="-204306"/>
            <a:ext cx="9144000" cy="1700213"/>
          </a:xfrm>
          <a:prstGeom prst="rect">
            <a:avLst/>
          </a:prstGeom>
          <a:solidFill>
            <a:srgbClr val="4E1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E1C5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3657" y="461319"/>
            <a:ext cx="5048862" cy="895043"/>
          </a:xfrm>
        </p:spPr>
        <p:txBody>
          <a:bodyPr anchor="t" anchorCtr="0">
            <a:noAutofit/>
          </a:bodyPr>
          <a:lstStyle>
            <a:lvl1pPr>
              <a:defRPr sz="2400">
                <a:solidFill>
                  <a:srgbClr val="ECA4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482" y="111953"/>
            <a:ext cx="3107532" cy="3990490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73657" y="1633805"/>
            <a:ext cx="5048861" cy="2468638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14">
            <a:extLst>
              <a:ext uri="{FF2B5EF4-FFF2-40B4-BE49-F238E27FC236}">
                <a16:creationId xmlns:a16="http://schemas.microsoft.com/office/drawing/2014/main" id="{EDECE1B0-3A7B-CAEF-B084-1DA38C5FAD8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180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E39986C-7692-3BBE-9037-A57958EF9356}"/>
              </a:ext>
            </a:extLst>
          </p:cNvPr>
          <p:cNvSpPr/>
          <p:nvPr userDrawn="1"/>
        </p:nvSpPr>
        <p:spPr>
          <a:xfrm>
            <a:off x="0" y="-204306"/>
            <a:ext cx="9143999" cy="4647720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A291CA-6601-695A-54A0-8FCE2D93B8D9}"/>
              </a:ext>
            </a:extLst>
          </p:cNvPr>
          <p:cNvSpPr/>
          <p:nvPr userDrawn="1"/>
        </p:nvSpPr>
        <p:spPr>
          <a:xfrm>
            <a:off x="1" y="-204306"/>
            <a:ext cx="9144000" cy="1700213"/>
          </a:xfrm>
          <a:prstGeom prst="rect">
            <a:avLst/>
          </a:prstGeom>
          <a:solidFill>
            <a:srgbClr val="ECA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731830C-327C-1911-79D7-5FAFCD57C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3657" y="461319"/>
            <a:ext cx="5048862" cy="895043"/>
          </a:xfrm>
        </p:spPr>
        <p:txBody>
          <a:bodyPr anchor="t" anchorCtr="0">
            <a:no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55AD7F6C-DD74-984D-DF76-90913C55C3BF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421482" y="111953"/>
            <a:ext cx="3107532" cy="3990490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65D14DED-CB52-875C-5BB2-39D275D90A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73657" y="1633805"/>
            <a:ext cx="5048861" cy="2468638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14">
            <a:extLst>
              <a:ext uri="{FF2B5EF4-FFF2-40B4-BE49-F238E27FC236}">
                <a16:creationId xmlns:a16="http://schemas.microsoft.com/office/drawing/2014/main" id="{876D27D3-7E16-7EC1-C4E1-544F533F6F2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1850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BB404B6-9AF9-DC08-7251-3DAA63EA87BD}"/>
              </a:ext>
            </a:extLst>
          </p:cNvPr>
          <p:cNvSpPr/>
          <p:nvPr userDrawn="1"/>
        </p:nvSpPr>
        <p:spPr>
          <a:xfrm>
            <a:off x="0" y="-204306"/>
            <a:ext cx="9143999" cy="4647720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C6AF3E-ED9D-410E-2DBE-4FAE94C00241}"/>
              </a:ext>
            </a:extLst>
          </p:cNvPr>
          <p:cNvSpPr/>
          <p:nvPr userDrawn="1"/>
        </p:nvSpPr>
        <p:spPr>
          <a:xfrm>
            <a:off x="5128891" y="-204306"/>
            <a:ext cx="4015110" cy="4647720"/>
          </a:xfrm>
          <a:prstGeom prst="rect">
            <a:avLst/>
          </a:prstGeom>
          <a:solidFill>
            <a:srgbClr val="4E1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1C49F07-A7B5-D5E6-0324-460C7A0A5D21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4785131" y="188672"/>
            <a:ext cx="3946977" cy="3861764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34" y="657226"/>
            <a:ext cx="4179720" cy="613097"/>
          </a:xfrm>
        </p:spPr>
        <p:txBody>
          <a:bodyPr>
            <a:noAutofit/>
          </a:bodyPr>
          <a:lstStyle>
            <a:lvl1pPr>
              <a:defRPr sz="3200">
                <a:solidFill>
                  <a:srgbClr val="4E1C5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834B82C-BB14-A0C6-B579-651C18DC0AD3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88534" y="1443790"/>
            <a:ext cx="4179719" cy="2606646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4B0AD503-C475-A5B0-BCA2-B3870DF7C71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2617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BB404B6-9AF9-DC08-7251-3DAA63EA87BD}"/>
              </a:ext>
            </a:extLst>
          </p:cNvPr>
          <p:cNvSpPr/>
          <p:nvPr userDrawn="1"/>
        </p:nvSpPr>
        <p:spPr>
          <a:xfrm>
            <a:off x="0" y="-204306"/>
            <a:ext cx="9143999" cy="4647720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C6AF3E-ED9D-410E-2DBE-4FAE94C00241}"/>
              </a:ext>
            </a:extLst>
          </p:cNvPr>
          <p:cNvSpPr/>
          <p:nvPr userDrawn="1"/>
        </p:nvSpPr>
        <p:spPr>
          <a:xfrm>
            <a:off x="5128891" y="-204306"/>
            <a:ext cx="4015110" cy="4647720"/>
          </a:xfrm>
          <a:prstGeom prst="rect">
            <a:avLst/>
          </a:prstGeom>
          <a:solidFill>
            <a:srgbClr val="ECA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1C49F07-A7B5-D5E6-0324-460C7A0A5D21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4785131" y="188672"/>
            <a:ext cx="3946977" cy="3861764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34" y="657226"/>
            <a:ext cx="4179720" cy="613097"/>
          </a:xfrm>
        </p:spPr>
        <p:txBody>
          <a:bodyPr>
            <a:noAutofit/>
          </a:bodyPr>
          <a:lstStyle>
            <a:lvl1pPr>
              <a:defRPr sz="3200">
                <a:solidFill>
                  <a:srgbClr val="4E1C5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834B82C-BB14-A0C6-B579-651C18DC0AD3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88534" y="1443790"/>
            <a:ext cx="4179719" cy="2606646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4B0AD503-C475-A5B0-BCA2-B3870DF7C71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25206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53484B1-746C-6AD6-3110-75B760D754EE}"/>
              </a:ext>
            </a:extLst>
          </p:cNvPr>
          <p:cNvSpPr/>
          <p:nvPr userDrawn="1"/>
        </p:nvSpPr>
        <p:spPr>
          <a:xfrm>
            <a:off x="314327" y="1"/>
            <a:ext cx="8515348" cy="1543050"/>
          </a:xfrm>
          <a:prstGeom prst="rect">
            <a:avLst/>
          </a:prstGeom>
          <a:solidFill>
            <a:srgbClr val="4E1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E1C54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98C86E-567F-FC6F-0D7B-C3D698056DB1}"/>
              </a:ext>
            </a:extLst>
          </p:cNvPr>
          <p:cNvSpPr/>
          <p:nvPr userDrawn="1"/>
        </p:nvSpPr>
        <p:spPr>
          <a:xfrm>
            <a:off x="314326" y="1425145"/>
            <a:ext cx="8515348" cy="3061129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C6AF3E-ED9D-410E-2DBE-4FAE94C00241}"/>
              </a:ext>
            </a:extLst>
          </p:cNvPr>
          <p:cNvSpPr/>
          <p:nvPr userDrawn="1"/>
        </p:nvSpPr>
        <p:spPr>
          <a:xfrm>
            <a:off x="314326" y="1"/>
            <a:ext cx="4043362" cy="4486274"/>
          </a:xfrm>
          <a:prstGeom prst="rect">
            <a:avLst/>
          </a:prstGeom>
          <a:solidFill>
            <a:srgbClr val="ECA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1C49F07-A7B5-D5E6-0324-460C7A0A5D21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628650" y="362465"/>
            <a:ext cx="3729038" cy="3823773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636425"/>
            <a:ext cx="3943350" cy="613097"/>
          </a:xfrm>
        </p:spPr>
        <p:txBody>
          <a:bodyPr>
            <a:noAutofit/>
          </a:bodyPr>
          <a:lstStyle>
            <a:lvl1pPr>
              <a:defRPr sz="3200">
                <a:solidFill>
                  <a:srgbClr val="ECA4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834B82C-BB14-A0C6-B579-651C18DC0AD3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572000" y="1543051"/>
            <a:ext cx="3943350" cy="2643187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B7DEEB6D-8949-037F-A31E-15E8F172B41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4420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s Chart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22A2DF5-E74D-D914-799B-0BB531DC9DB4}"/>
              </a:ext>
            </a:extLst>
          </p:cNvPr>
          <p:cNvSpPr/>
          <p:nvPr userDrawn="1"/>
        </p:nvSpPr>
        <p:spPr>
          <a:xfrm>
            <a:off x="4316627" y="1"/>
            <a:ext cx="4827374" cy="1543050"/>
          </a:xfrm>
          <a:prstGeom prst="rect">
            <a:avLst/>
          </a:prstGeom>
          <a:solidFill>
            <a:srgbClr val="4E1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0F3196-F63E-E116-8B1B-D93310256026}"/>
              </a:ext>
            </a:extLst>
          </p:cNvPr>
          <p:cNvSpPr/>
          <p:nvPr userDrawn="1"/>
        </p:nvSpPr>
        <p:spPr>
          <a:xfrm>
            <a:off x="4316626" y="1425145"/>
            <a:ext cx="4827374" cy="3061129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427" y="636425"/>
            <a:ext cx="4226011" cy="613097"/>
          </a:xfrm>
        </p:spPr>
        <p:txBody>
          <a:bodyPr>
            <a:noAutofit/>
          </a:bodyPr>
          <a:lstStyle>
            <a:lvl1pPr>
              <a:defRPr sz="3200">
                <a:solidFill>
                  <a:srgbClr val="ECA4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834B82C-BB14-A0C6-B579-651C18DC0AD3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621427" y="1726740"/>
            <a:ext cx="4226011" cy="2459498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B7DEEB6D-8949-037F-A31E-15E8F172B41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820763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hart Placeholder 3">
            <a:extLst>
              <a:ext uri="{FF2B5EF4-FFF2-40B4-BE49-F238E27FC236}">
                <a16:creationId xmlns:a16="http://schemas.microsoft.com/office/drawing/2014/main" id="{67C954B4-DB49-0F2B-7609-C5068F13B7F6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296562" y="345989"/>
            <a:ext cx="3814119" cy="4140285"/>
          </a:xfr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69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s Chart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22A2DF5-E74D-D914-799B-0BB531DC9DB4}"/>
              </a:ext>
            </a:extLst>
          </p:cNvPr>
          <p:cNvSpPr/>
          <p:nvPr userDrawn="1"/>
        </p:nvSpPr>
        <p:spPr>
          <a:xfrm>
            <a:off x="4316627" y="1"/>
            <a:ext cx="4827374" cy="1543050"/>
          </a:xfrm>
          <a:prstGeom prst="rect">
            <a:avLst/>
          </a:prstGeom>
          <a:solidFill>
            <a:srgbClr val="ECA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0F3196-F63E-E116-8B1B-D93310256026}"/>
              </a:ext>
            </a:extLst>
          </p:cNvPr>
          <p:cNvSpPr/>
          <p:nvPr userDrawn="1"/>
        </p:nvSpPr>
        <p:spPr>
          <a:xfrm>
            <a:off x="4316626" y="1425145"/>
            <a:ext cx="4827374" cy="3061129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427" y="636425"/>
            <a:ext cx="4226011" cy="613097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834B82C-BB14-A0C6-B579-651C18DC0AD3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621427" y="1726740"/>
            <a:ext cx="4226011" cy="2459498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B7DEEB6D-8949-037F-A31E-15E8F172B41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hart Placeholder 3">
            <a:extLst>
              <a:ext uri="{FF2B5EF4-FFF2-40B4-BE49-F238E27FC236}">
                <a16:creationId xmlns:a16="http://schemas.microsoft.com/office/drawing/2014/main" id="{67C954B4-DB49-0F2B-7609-C5068F13B7F6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296562" y="345989"/>
            <a:ext cx="3814119" cy="4140285"/>
          </a:xfrm>
          <a:solidFill>
            <a:schemeClr val="bg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058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s Chart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1BFB49A-8447-D702-4E29-F56196DF930F}"/>
              </a:ext>
            </a:extLst>
          </p:cNvPr>
          <p:cNvSpPr/>
          <p:nvPr userDrawn="1"/>
        </p:nvSpPr>
        <p:spPr>
          <a:xfrm>
            <a:off x="-1" y="453080"/>
            <a:ext cx="9143999" cy="576648"/>
          </a:xfrm>
          <a:prstGeom prst="rect">
            <a:avLst/>
          </a:prstGeom>
          <a:solidFill>
            <a:srgbClr val="ECA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3038"/>
            <a:ext cx="9144000" cy="650790"/>
          </a:xfrm>
          <a:solidFill>
            <a:srgbClr val="4E1C54"/>
          </a:solidFill>
        </p:spPr>
        <p:txBody>
          <a:bodyPr lIns="548640"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3654" y="1194485"/>
            <a:ext cx="4094204" cy="3146855"/>
          </a:xfrm>
        </p:spPr>
        <p:txBody>
          <a:bodyPr>
            <a:normAutofit/>
          </a:bodyPr>
          <a:lstStyle>
            <a:lvl1pPr marL="0" indent="0">
              <a:buNone/>
              <a:tabLst>
                <a:tab pos="1539875" algn="l"/>
              </a:tabLst>
              <a:defRPr sz="160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endParaRPr lang="en-US"/>
          </a:p>
        </p:txBody>
      </p:sp>
      <p:sp>
        <p:nvSpPr>
          <p:cNvPr id="11" name="Content Placeholder 14">
            <a:extLst>
              <a:ext uri="{FF2B5EF4-FFF2-40B4-BE49-F238E27FC236}">
                <a16:creationId xmlns:a16="http://schemas.microsoft.com/office/drawing/2014/main" id="{F358C4EF-F26B-D5A5-36CB-30FB7CB5BFD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hart Placeholder 5">
            <a:extLst>
              <a:ext uri="{FF2B5EF4-FFF2-40B4-BE49-F238E27FC236}">
                <a16:creationId xmlns:a16="http://schemas.microsoft.com/office/drawing/2014/main" id="{7865C2C4-FA13-85D8-7269-AB4027CE2EA5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4646142" y="1194485"/>
            <a:ext cx="4094204" cy="314685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749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A318042-80C3-FDA3-976E-C1D821C39CE8}"/>
              </a:ext>
            </a:extLst>
          </p:cNvPr>
          <p:cNvSpPr/>
          <p:nvPr userDrawn="1"/>
        </p:nvSpPr>
        <p:spPr>
          <a:xfrm>
            <a:off x="0" y="0"/>
            <a:ext cx="9144000" cy="4122415"/>
          </a:xfrm>
          <a:prstGeom prst="rect">
            <a:avLst/>
          </a:prstGeom>
          <a:solidFill>
            <a:srgbClr val="4E1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1DC275-72A7-48F6-F949-D1F178827F63}"/>
              </a:ext>
            </a:extLst>
          </p:cNvPr>
          <p:cNvSpPr/>
          <p:nvPr userDrawn="1"/>
        </p:nvSpPr>
        <p:spPr>
          <a:xfrm>
            <a:off x="1323832" y="1110507"/>
            <a:ext cx="6523631" cy="21929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50275" y="1668195"/>
            <a:ext cx="7874957" cy="1201833"/>
          </a:xfrm>
        </p:spPr>
        <p:txBody>
          <a:bodyPr lIns="45720" tIns="45720" rIns="45720" anchor="ctr" anchorCtr="0">
            <a:noAutofit/>
          </a:bodyPr>
          <a:lstStyle>
            <a:lvl1pPr algn="l">
              <a:defRPr sz="3800" b="0" i="0">
                <a:solidFill>
                  <a:srgbClr val="ECA400"/>
                </a:solidFill>
                <a:latin typeface="Lato Black" panose="020F0502020204030203" pitchFamily="34" charset="77"/>
                <a:cs typeface="Arial Black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2AB4C42-EDCE-C898-2C9B-80E00BE6DEC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50275" y="2870028"/>
            <a:ext cx="7874956" cy="283460"/>
          </a:xfrm>
          <a:noFill/>
        </p:spPr>
        <p:txBody>
          <a:bodyPr lIns="45720" anchor="ctr" anchorCtr="0">
            <a:noAutofit/>
          </a:bodyPr>
          <a:lstStyle>
            <a:lvl1pPr marL="0" indent="0" algn="l">
              <a:buNone/>
              <a:defRPr sz="1200" b="1" i="0" spc="0" baseline="0">
                <a:solidFill>
                  <a:schemeClr val="bg1"/>
                </a:solidFill>
                <a:latin typeface="Merriweather" panose="02060503050406030704" pitchFamily="18" charset="0"/>
                <a:cs typeface="Arial Black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ext Placeholder 25">
            <a:extLst>
              <a:ext uri="{FF2B5EF4-FFF2-40B4-BE49-F238E27FC236}">
                <a16:creationId xmlns:a16="http://schemas.microsoft.com/office/drawing/2014/main" id="{9DE4A7D3-27AD-88EB-210B-05B7818058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03923" y="954532"/>
            <a:ext cx="5321308" cy="190179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200" b="0" i="0">
                <a:solidFill>
                  <a:srgbClr val="ECA400"/>
                </a:solidFill>
                <a:latin typeface="Merriweather" panose="02060503050406030704" pitchFamily="18" charset="0"/>
                <a:cs typeface="Arial Black" panose="020B0604020202020204" pitchFamily="34" charset="0"/>
              </a:defRPr>
            </a:lvl1pPr>
            <a:lvl2pPr marL="3429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2pPr>
            <a:lvl3pPr marL="6858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3pPr>
            <a:lvl4pPr marL="10287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4pPr>
            <a:lvl5pPr marL="13716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9A9F0B-457F-CBBD-E5D1-A5B3403B4243}"/>
              </a:ext>
            </a:extLst>
          </p:cNvPr>
          <p:cNvSpPr/>
          <p:nvPr userDrawn="1"/>
        </p:nvSpPr>
        <p:spPr>
          <a:xfrm>
            <a:off x="0" y="4138060"/>
            <a:ext cx="9144000" cy="1005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font, graphics, text, graphic design&#10;&#10;Description automatically generated">
            <a:extLst>
              <a:ext uri="{FF2B5EF4-FFF2-40B4-BE49-F238E27FC236}">
                <a16:creationId xmlns:a16="http://schemas.microsoft.com/office/drawing/2014/main" id="{A010366F-7887-AA66-EA9E-BA756984C2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961" y="4424980"/>
            <a:ext cx="1994820" cy="598446"/>
          </a:xfrm>
          <a:prstGeom prst="rect">
            <a:avLst/>
          </a:prstGeom>
        </p:spPr>
      </p:pic>
      <p:sp>
        <p:nvSpPr>
          <p:cNvPr id="5" name="Text Placeholder 25">
            <a:extLst>
              <a:ext uri="{FF2B5EF4-FFF2-40B4-BE49-F238E27FC236}">
                <a16:creationId xmlns:a16="http://schemas.microsoft.com/office/drawing/2014/main" id="{1DEC1D8B-5C8E-7C3A-8663-33CDBD142C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26876" y="4424777"/>
            <a:ext cx="5198355" cy="190179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200" b="1" i="0">
                <a:solidFill>
                  <a:srgbClr val="4E1C54"/>
                </a:solidFill>
                <a:latin typeface="Merriweather" panose="02060503050406030704" pitchFamily="18" charset="0"/>
                <a:cs typeface="Arial Black" panose="020B0604020202020204" pitchFamily="34" charset="0"/>
              </a:defRPr>
            </a:lvl1pPr>
            <a:lvl2pPr marL="3429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2pPr>
            <a:lvl3pPr marL="6858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3pPr>
            <a:lvl4pPr marL="10287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4pPr>
            <a:lvl5pPr marL="13716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25">
            <a:extLst>
              <a:ext uri="{FF2B5EF4-FFF2-40B4-BE49-F238E27FC236}">
                <a16:creationId xmlns:a16="http://schemas.microsoft.com/office/drawing/2014/main" id="{871CB1BE-474E-0D32-676B-E2F730EF21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26876" y="4668605"/>
            <a:ext cx="5198355" cy="190506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900" b="0" i="0">
                <a:solidFill>
                  <a:srgbClr val="ECA400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2pPr>
            <a:lvl3pPr marL="6858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3pPr>
            <a:lvl4pPr marL="10287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4pPr>
            <a:lvl5pPr marL="13716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696DD2-0EDD-C088-9760-9F79C4D882E0}"/>
              </a:ext>
            </a:extLst>
          </p:cNvPr>
          <p:cNvSpPr txBox="1"/>
          <p:nvPr userDrawn="1"/>
        </p:nvSpPr>
        <p:spPr>
          <a:xfrm>
            <a:off x="1664043" y="-230659"/>
            <a:ext cx="0" cy="0"/>
          </a:xfrm>
          <a:prstGeom prst="rect">
            <a:avLst/>
          </a:prstGeom>
          <a:noFill/>
        </p:spPr>
        <p:txBody>
          <a:bodyPr vert="horz" wrap="none" lIns="91440" tIns="45720" rIns="0" bIns="45720" rtlCol="0" anchor="ctr" anchorCtr="0">
            <a:noAutofit/>
          </a:bodyPr>
          <a:lstStyle/>
          <a:p>
            <a:pPr algn="r"/>
            <a:endParaRPr lang="en-US" sz="1200" spc="0">
              <a:solidFill>
                <a:srgbClr val="BE0F34"/>
              </a:solidFill>
            </a:endParaRPr>
          </a:p>
        </p:txBody>
      </p:sp>
      <p:sp>
        <p:nvSpPr>
          <p:cNvPr id="3" name="Text Placeholder 14">
            <a:extLst>
              <a:ext uri="{FF2B5EF4-FFF2-40B4-BE49-F238E27FC236}">
                <a16:creationId xmlns:a16="http://schemas.microsoft.com/office/drawing/2014/main" id="{7A70F9B4-3618-D51C-ECD7-402AEDDBD2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0275" y="1281171"/>
            <a:ext cx="7874956" cy="33337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400" b="1" spc="100" baseline="0">
                <a:solidFill>
                  <a:schemeClr val="bg1"/>
                </a:solidFill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44268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4E1C54"/>
          </a:solidFill>
        </p:spPr>
        <p:txBody>
          <a:bodyPr>
            <a:noAutofit/>
          </a:bodyPr>
          <a:lstStyle>
            <a:lvl1pPr algn="ctr">
              <a:defRPr sz="3200">
                <a:solidFill>
                  <a:srgbClr val="ECA4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0999" y="1369219"/>
            <a:ext cx="4024061" cy="3107088"/>
          </a:xfrm>
        </p:spPr>
        <p:txBody>
          <a:bodyPr>
            <a:noAutofit/>
          </a:bodyPr>
          <a:lstStyle>
            <a:lvl1pPr>
              <a:buClr>
                <a:srgbClr val="ECA400"/>
              </a:buClr>
              <a:defRPr/>
            </a:lvl1pPr>
            <a:lvl2pPr>
              <a:buClr>
                <a:srgbClr val="ECA400"/>
              </a:buClr>
              <a:defRPr/>
            </a:lvl2pPr>
            <a:lvl3pPr>
              <a:buClr>
                <a:srgbClr val="ECA400"/>
              </a:buClr>
              <a:defRPr/>
            </a:lvl3pPr>
            <a:lvl4pPr>
              <a:buClr>
                <a:srgbClr val="ECA400"/>
              </a:buClr>
              <a:defRPr/>
            </a:lvl4pPr>
            <a:lvl5pPr>
              <a:buClr>
                <a:srgbClr val="ECA400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8462" y="1369219"/>
            <a:ext cx="4024061" cy="3107088"/>
          </a:xfrm>
        </p:spPr>
        <p:txBody>
          <a:bodyPr>
            <a:noAutofit/>
          </a:bodyPr>
          <a:lstStyle>
            <a:lvl1pPr>
              <a:buClr>
                <a:srgbClr val="ECA400"/>
              </a:buClr>
              <a:defRPr/>
            </a:lvl1pPr>
            <a:lvl2pPr>
              <a:buClr>
                <a:srgbClr val="ECA400"/>
              </a:buClr>
              <a:defRPr/>
            </a:lvl2pPr>
            <a:lvl3pPr>
              <a:buClr>
                <a:srgbClr val="ECA400"/>
              </a:buClr>
              <a:defRPr/>
            </a:lvl3pPr>
            <a:lvl4pPr>
              <a:buClr>
                <a:srgbClr val="ECA400"/>
              </a:buClr>
              <a:defRPr/>
            </a:lvl4pPr>
            <a:lvl5pPr>
              <a:buClr>
                <a:srgbClr val="ECA400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0A76B9-90B9-D42B-D047-76630BFE4942}"/>
              </a:ext>
            </a:extLst>
          </p:cNvPr>
          <p:cNvCxnSpPr>
            <a:cxnSpLocks/>
          </p:cNvCxnSpPr>
          <p:nvPr userDrawn="1"/>
        </p:nvCxnSpPr>
        <p:spPr>
          <a:xfrm>
            <a:off x="4572000" y="1369219"/>
            <a:ext cx="0" cy="3107088"/>
          </a:xfrm>
          <a:prstGeom prst="line">
            <a:avLst/>
          </a:prstGeom>
          <a:ln>
            <a:solidFill>
              <a:srgbClr val="4E1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AAD3C3E4-1114-A6A1-70EE-CF22C139068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2480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137" y="273844"/>
            <a:ext cx="8277726" cy="725616"/>
          </a:xfrm>
        </p:spPr>
        <p:txBody>
          <a:bodyPr>
            <a:noAutofit/>
          </a:bodyPr>
          <a:lstStyle>
            <a:lvl1pPr>
              <a:defRPr>
                <a:solidFill>
                  <a:srgbClr val="4E1C5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0143" y="1151487"/>
            <a:ext cx="3870721" cy="459967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ECA40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0143" y="1570461"/>
            <a:ext cx="3870721" cy="2863315"/>
          </a:xfrm>
        </p:spPr>
        <p:txBody>
          <a:bodyPr>
            <a:noAutofit/>
          </a:bodyPr>
          <a:lstStyle>
            <a:lvl1pPr>
              <a:buClr>
                <a:srgbClr val="ECA400"/>
              </a:buClr>
              <a:defRPr sz="1600"/>
            </a:lvl1pPr>
            <a:lvl2pPr>
              <a:buClr>
                <a:srgbClr val="ECA400"/>
              </a:buClr>
              <a:defRPr sz="1600"/>
            </a:lvl2pPr>
            <a:lvl3pPr>
              <a:buClr>
                <a:srgbClr val="ECA400"/>
              </a:buClr>
              <a:defRPr sz="1600"/>
            </a:lvl3pPr>
            <a:lvl4pPr>
              <a:buClr>
                <a:srgbClr val="ECA400"/>
              </a:buClr>
              <a:defRPr sz="1600"/>
            </a:lvl4pPr>
            <a:lvl5pPr>
              <a:buClr>
                <a:srgbClr val="ECA400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F482836-ECE4-9C98-364D-56D2C59E97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3138" y="1151487"/>
            <a:ext cx="3870721" cy="459967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ECA400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40BBD7A6-1D36-86B8-3196-6F4B8E5F02E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33137" y="1570461"/>
            <a:ext cx="3870721" cy="2863315"/>
          </a:xfrm>
        </p:spPr>
        <p:txBody>
          <a:bodyPr>
            <a:noAutofit/>
          </a:bodyPr>
          <a:lstStyle>
            <a:lvl1pPr>
              <a:buClr>
                <a:srgbClr val="ECA400"/>
              </a:buClr>
              <a:defRPr sz="1600"/>
            </a:lvl1pPr>
            <a:lvl2pPr>
              <a:buClr>
                <a:srgbClr val="ECA400"/>
              </a:buClr>
              <a:defRPr sz="1600"/>
            </a:lvl2pPr>
            <a:lvl3pPr>
              <a:buClr>
                <a:srgbClr val="ECA400"/>
              </a:buClr>
              <a:defRPr sz="1600"/>
            </a:lvl3pPr>
            <a:lvl4pPr>
              <a:buClr>
                <a:srgbClr val="ECA400"/>
              </a:buClr>
              <a:defRPr sz="1600"/>
            </a:lvl4pPr>
            <a:lvl5pPr>
              <a:buClr>
                <a:srgbClr val="ECA400"/>
              </a:buCl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EFD88D0-25EF-274F-34D0-0982C3F78D14}"/>
              </a:ext>
            </a:extLst>
          </p:cNvPr>
          <p:cNvCxnSpPr>
            <a:cxnSpLocks/>
          </p:cNvCxnSpPr>
          <p:nvPr userDrawn="1"/>
        </p:nvCxnSpPr>
        <p:spPr>
          <a:xfrm>
            <a:off x="4572000" y="1151487"/>
            <a:ext cx="0" cy="3282289"/>
          </a:xfrm>
          <a:prstGeom prst="line">
            <a:avLst/>
          </a:prstGeom>
          <a:ln>
            <a:solidFill>
              <a:srgbClr val="4E1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C97D15F0-1A5D-8AF4-FD01-AEF8340A987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33135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38481E-FD03-B4F2-0D19-1561AFB8A4E6}"/>
              </a:ext>
            </a:extLst>
          </p:cNvPr>
          <p:cNvSpPr/>
          <p:nvPr userDrawn="1"/>
        </p:nvSpPr>
        <p:spPr>
          <a:xfrm>
            <a:off x="0" y="-204306"/>
            <a:ext cx="9143999" cy="4647720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1C49F07-A7B5-D5E6-0324-460C7A0A5D21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0" y="90617"/>
            <a:ext cx="9144000" cy="4069492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A324746E-66F8-70B2-93A0-12DA53958D2B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6139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38481E-FD03-B4F2-0D19-1561AFB8A4E6}"/>
              </a:ext>
            </a:extLst>
          </p:cNvPr>
          <p:cNvSpPr/>
          <p:nvPr userDrawn="1"/>
        </p:nvSpPr>
        <p:spPr>
          <a:xfrm>
            <a:off x="0" y="-204306"/>
            <a:ext cx="9143999" cy="4647720"/>
          </a:xfrm>
          <a:prstGeom prst="rect">
            <a:avLst/>
          </a:prstGeom>
          <a:solidFill>
            <a:srgbClr val="4E1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1C49F07-A7B5-D5E6-0324-460C7A0A5D21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0" y="90617"/>
            <a:ext cx="9144000" cy="4069492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A324746E-66F8-70B2-93A0-12DA53958D2B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7485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1C49F07-A7B5-D5E6-0324-460C7A0A5D21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0" y="0"/>
            <a:ext cx="9144000" cy="4443413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A324746E-66F8-70B2-93A0-12DA53958D2B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51020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38481E-FD03-B4F2-0D19-1561AFB8A4E6}"/>
              </a:ext>
            </a:extLst>
          </p:cNvPr>
          <p:cNvSpPr/>
          <p:nvPr userDrawn="1"/>
        </p:nvSpPr>
        <p:spPr>
          <a:xfrm>
            <a:off x="0" y="-204306"/>
            <a:ext cx="9143999" cy="4647720"/>
          </a:xfrm>
          <a:prstGeom prst="rect">
            <a:avLst/>
          </a:prstGeom>
          <a:solidFill>
            <a:srgbClr val="ECA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1C49F07-A7B5-D5E6-0324-460C7A0A5D21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0" y="90617"/>
            <a:ext cx="9144000" cy="4069492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A324746E-66F8-70B2-93A0-12DA53958D2B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7596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74154F-1F3F-2D05-052D-0CEAC539291B}"/>
              </a:ext>
            </a:extLst>
          </p:cNvPr>
          <p:cNvSpPr/>
          <p:nvPr userDrawn="1"/>
        </p:nvSpPr>
        <p:spPr>
          <a:xfrm>
            <a:off x="0" y="0"/>
            <a:ext cx="9144000" cy="4423317"/>
          </a:xfrm>
          <a:prstGeom prst="rect">
            <a:avLst/>
          </a:prstGeom>
          <a:solidFill>
            <a:srgbClr val="4E1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76693" y="1110506"/>
            <a:ext cx="7400042" cy="1521965"/>
          </a:xfrm>
        </p:spPr>
        <p:txBody>
          <a:bodyPr anchor="ctr" anchorCtr="0">
            <a:noAutofit/>
          </a:bodyPr>
          <a:lstStyle>
            <a:lvl1pPr algn="ctr">
              <a:defRPr sz="3800" b="1" i="0">
                <a:solidFill>
                  <a:srgbClr val="ECA400"/>
                </a:solidFill>
                <a:latin typeface="Lato Black" panose="020F0502020204030203" pitchFamily="34" charset="77"/>
                <a:cs typeface="Arial Black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76693" y="2796593"/>
            <a:ext cx="7400042" cy="452612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1600" b="1" i="0" spc="100" baseline="0">
                <a:solidFill>
                  <a:srgbClr val="F8F7F5"/>
                </a:solidFill>
                <a:latin typeface="Merriweather" panose="02060503050406030704" pitchFamily="18" charset="0"/>
                <a:cs typeface="Arial Black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CB1DC26-71D7-7AE3-9A38-0179BBA955B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42AF85-6D33-D6CC-A02B-A856640F6195}"/>
              </a:ext>
            </a:extLst>
          </p:cNvPr>
          <p:cNvSpPr/>
          <p:nvPr userDrawn="1"/>
        </p:nvSpPr>
        <p:spPr>
          <a:xfrm>
            <a:off x="798613" y="946384"/>
            <a:ext cx="7546775" cy="2530548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227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577976"/>
            <a:ext cx="8391525" cy="563305"/>
          </a:xfrm>
        </p:spPr>
        <p:txBody>
          <a:bodyPr>
            <a:noAutofit/>
          </a:bodyPr>
          <a:lstStyle>
            <a:lvl1pPr>
              <a:defRPr>
                <a:solidFill>
                  <a:srgbClr val="4E1C5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58159"/>
            <a:ext cx="8391524" cy="3142391"/>
          </a:xfrm>
        </p:spPr>
        <p:txBody>
          <a:bodyPr>
            <a:noAutofit/>
          </a:bodyPr>
          <a:lstStyle>
            <a:lvl1pPr>
              <a:buClr>
                <a:srgbClr val="ECA400"/>
              </a:buClr>
              <a:defRPr/>
            </a:lvl1pPr>
            <a:lvl2pPr>
              <a:buClr>
                <a:srgbClr val="ECA400"/>
              </a:buClr>
              <a:defRPr/>
            </a:lvl2pPr>
            <a:lvl3pPr>
              <a:buClr>
                <a:srgbClr val="ECA400"/>
              </a:buClr>
              <a:defRPr/>
            </a:lvl3pPr>
            <a:lvl4pPr>
              <a:buClr>
                <a:srgbClr val="ECA400"/>
              </a:buClr>
              <a:defRPr/>
            </a:lvl4pPr>
            <a:lvl5pPr>
              <a:buClr>
                <a:srgbClr val="ECA400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14">
            <a:extLst>
              <a:ext uri="{FF2B5EF4-FFF2-40B4-BE49-F238E27FC236}">
                <a16:creationId xmlns:a16="http://schemas.microsoft.com/office/drawing/2014/main" id="{77BD2745-BC0B-CF8B-2418-678270559D3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3844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6BC6DB-F5A0-99A6-C5B6-25A517CA874E}"/>
              </a:ext>
            </a:extLst>
          </p:cNvPr>
          <p:cNvSpPr/>
          <p:nvPr userDrawn="1"/>
        </p:nvSpPr>
        <p:spPr>
          <a:xfrm>
            <a:off x="0" y="1068325"/>
            <a:ext cx="9144000" cy="3364310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417575"/>
            <a:ext cx="8391525" cy="650749"/>
          </a:xfrm>
        </p:spPr>
        <p:txBody>
          <a:bodyPr>
            <a:noAutofit/>
          </a:bodyPr>
          <a:lstStyle>
            <a:lvl1pPr>
              <a:defRPr>
                <a:solidFill>
                  <a:srgbClr val="4E1C5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9411"/>
            <a:ext cx="8391524" cy="2855495"/>
          </a:xfrm>
        </p:spPr>
        <p:txBody>
          <a:bodyPr>
            <a:noAutofit/>
          </a:bodyPr>
          <a:lstStyle>
            <a:lvl1pPr>
              <a:buClr>
                <a:srgbClr val="ECA400"/>
              </a:buClr>
              <a:defRPr/>
            </a:lvl1pPr>
            <a:lvl2pPr>
              <a:buClr>
                <a:srgbClr val="ECA400"/>
              </a:buClr>
              <a:defRPr/>
            </a:lvl2pPr>
            <a:lvl3pPr>
              <a:buClr>
                <a:srgbClr val="ECA400"/>
              </a:buClr>
              <a:defRPr/>
            </a:lvl3pPr>
            <a:lvl4pPr>
              <a:buClr>
                <a:srgbClr val="ECA400"/>
              </a:buClr>
              <a:defRPr/>
            </a:lvl4pPr>
            <a:lvl5pPr>
              <a:buClr>
                <a:srgbClr val="ECA400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D91650E0-103E-EF86-72E4-D471BC884E3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2293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6BC6DB-F5A0-99A6-C5B6-25A517CA874E}"/>
              </a:ext>
            </a:extLst>
          </p:cNvPr>
          <p:cNvSpPr/>
          <p:nvPr userDrawn="1"/>
        </p:nvSpPr>
        <p:spPr>
          <a:xfrm>
            <a:off x="0" y="1068325"/>
            <a:ext cx="9144000" cy="3364310"/>
          </a:xfrm>
          <a:prstGeom prst="rect">
            <a:avLst/>
          </a:prstGeom>
          <a:solidFill>
            <a:srgbClr val="4E1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820763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417575"/>
            <a:ext cx="8391525" cy="650749"/>
          </a:xfrm>
        </p:spPr>
        <p:txBody>
          <a:bodyPr>
            <a:noAutofit/>
          </a:bodyPr>
          <a:lstStyle>
            <a:lvl1pPr>
              <a:defRPr>
                <a:solidFill>
                  <a:srgbClr val="4E1C54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15453"/>
            <a:ext cx="8391524" cy="2855495"/>
          </a:xfrm>
        </p:spPr>
        <p:txBody>
          <a:bodyPr>
            <a:noAutofit/>
          </a:bodyPr>
          <a:lstStyle>
            <a:lvl1pPr>
              <a:buClr>
                <a:srgbClr val="ECA400"/>
              </a:buClr>
              <a:defRPr>
                <a:solidFill>
                  <a:schemeClr val="bg1"/>
                </a:solidFill>
              </a:defRPr>
            </a:lvl1pPr>
            <a:lvl2pPr>
              <a:buClr>
                <a:srgbClr val="ECA400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ECA400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ECA400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ECA400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301AF4FD-C2B0-B89A-C99B-C72A7F2EC257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5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74154F-1F3F-2D05-052D-0CEAC539291B}"/>
              </a:ext>
            </a:extLst>
          </p:cNvPr>
          <p:cNvSpPr/>
          <p:nvPr userDrawn="1"/>
        </p:nvSpPr>
        <p:spPr>
          <a:xfrm>
            <a:off x="0" y="0"/>
            <a:ext cx="9144000" cy="4423317"/>
          </a:xfrm>
          <a:prstGeom prst="rect">
            <a:avLst/>
          </a:prstGeom>
          <a:solidFill>
            <a:srgbClr val="4E1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01B633-931A-46D4-1FCB-803AA802B4A9}"/>
              </a:ext>
            </a:extLst>
          </p:cNvPr>
          <p:cNvSpPr/>
          <p:nvPr userDrawn="1"/>
        </p:nvSpPr>
        <p:spPr>
          <a:xfrm>
            <a:off x="489098" y="520995"/>
            <a:ext cx="8165804" cy="3381153"/>
          </a:xfrm>
          <a:prstGeom prst="rect">
            <a:avLst/>
          </a:prstGeom>
          <a:noFill/>
          <a:ln w="19050">
            <a:solidFill>
              <a:srgbClr val="ECA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3391" y="716024"/>
            <a:ext cx="7517053" cy="2138044"/>
          </a:xfrm>
        </p:spPr>
        <p:txBody>
          <a:bodyPr anchor="ctr" anchorCtr="0">
            <a:noAutofit/>
          </a:bodyPr>
          <a:lstStyle>
            <a:lvl1pPr marL="295275" indent="-285750" algn="l">
              <a:tabLst/>
              <a:defRPr sz="38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“Click to edit master title style”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95153" y="2873060"/>
            <a:ext cx="7235457" cy="223456"/>
          </a:xfrm>
          <a:noFill/>
        </p:spPr>
        <p:txBody>
          <a:bodyPr anchor="ctr" anchorCtr="0">
            <a:noAutofit/>
          </a:bodyPr>
          <a:lstStyle>
            <a:lvl1pPr marL="0" indent="0" algn="l">
              <a:buNone/>
              <a:defRPr sz="1200" b="1" i="0" spc="100" baseline="0">
                <a:solidFill>
                  <a:srgbClr val="ECA400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CB1DC26-71D7-7AE3-9A38-0179BBA955B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8D825C4-7271-C10F-A1EB-CF2A8D3CE4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95306" y="3135698"/>
            <a:ext cx="7235138" cy="223456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bg1"/>
                </a:solidFill>
                <a:latin typeface="Merriweather" panose="02060503050406030704" pitchFamily="18" charset="0"/>
                <a:cs typeface="Arial" panose="020B0604020202020204" pitchFamily="34" charset="0"/>
              </a:defRPr>
            </a:lvl1pPr>
            <a:lvl2pPr marL="342900" indent="0">
              <a:buNone/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260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A78DE55-E51A-BF63-AF34-65BF3272690D}"/>
              </a:ext>
            </a:extLst>
          </p:cNvPr>
          <p:cNvSpPr/>
          <p:nvPr userDrawn="1"/>
        </p:nvSpPr>
        <p:spPr>
          <a:xfrm>
            <a:off x="0" y="0"/>
            <a:ext cx="5630779" cy="4443414"/>
          </a:xfrm>
          <a:prstGeom prst="rect">
            <a:avLst/>
          </a:prstGeom>
          <a:solidFill>
            <a:srgbClr val="4E1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8F899C-F7AD-CDB2-89EC-73D5F64E0309}"/>
              </a:ext>
            </a:extLst>
          </p:cNvPr>
          <p:cNvSpPr/>
          <p:nvPr userDrawn="1"/>
        </p:nvSpPr>
        <p:spPr>
          <a:xfrm>
            <a:off x="5440818" y="-1"/>
            <a:ext cx="513096" cy="4443414"/>
          </a:xfrm>
          <a:prstGeom prst="rect">
            <a:avLst/>
          </a:prstGeom>
          <a:solidFill>
            <a:srgbClr val="ECA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758" y="488461"/>
            <a:ext cx="4595302" cy="691493"/>
          </a:xfrm>
        </p:spPr>
        <p:txBody>
          <a:bodyPr anchor="t" anchorCtr="0">
            <a:normAutofit/>
          </a:bodyPr>
          <a:lstStyle>
            <a:lvl1pPr>
              <a:defRPr sz="3200">
                <a:solidFill>
                  <a:srgbClr val="ECA400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1189" y="0"/>
            <a:ext cx="3452811" cy="4443413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2758" y="1271910"/>
            <a:ext cx="4595302" cy="277413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endParaRPr lang="en-US"/>
          </a:p>
        </p:txBody>
      </p:sp>
      <p:sp>
        <p:nvSpPr>
          <p:cNvPr id="11" name="Content Placeholder 14">
            <a:extLst>
              <a:ext uri="{FF2B5EF4-FFF2-40B4-BE49-F238E27FC236}">
                <a16:creationId xmlns:a16="http://schemas.microsoft.com/office/drawing/2014/main" id="{F358C4EF-F26B-D5A5-36CB-30FB7CB5BFD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6585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7DA0332-296F-7DE0-53DB-8F2CCAB7290A}"/>
              </a:ext>
            </a:extLst>
          </p:cNvPr>
          <p:cNvSpPr/>
          <p:nvPr userDrawn="1"/>
        </p:nvSpPr>
        <p:spPr>
          <a:xfrm>
            <a:off x="0" y="0"/>
            <a:ext cx="5630779" cy="4443414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F887E4-9BE5-D3C7-614F-8871DABD4C40}"/>
              </a:ext>
            </a:extLst>
          </p:cNvPr>
          <p:cNvSpPr/>
          <p:nvPr userDrawn="1"/>
        </p:nvSpPr>
        <p:spPr>
          <a:xfrm>
            <a:off x="5440818" y="-1"/>
            <a:ext cx="513096" cy="4443414"/>
          </a:xfrm>
          <a:prstGeom prst="rect">
            <a:avLst/>
          </a:prstGeom>
          <a:solidFill>
            <a:srgbClr val="4E1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4A104B7-BA50-ED9F-7694-CDD2498A8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758" y="488461"/>
            <a:ext cx="4595302" cy="691493"/>
          </a:xfrm>
        </p:spPr>
        <p:txBody>
          <a:bodyPr anchor="t" anchorCtr="0">
            <a:normAutofit/>
          </a:bodyPr>
          <a:lstStyle>
            <a:lvl1pPr>
              <a:defRPr sz="3200">
                <a:solidFill>
                  <a:srgbClr val="4E1C54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8ABF525F-10E8-25DA-D301-8130CBAE88C5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5691189" y="0"/>
            <a:ext cx="3452811" cy="4443413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64EAEDBC-429B-89F3-76E8-686DD68242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2758" y="1271910"/>
            <a:ext cx="4595302" cy="277413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endParaRPr lang="en-US"/>
          </a:p>
        </p:txBody>
      </p:sp>
      <p:sp>
        <p:nvSpPr>
          <p:cNvPr id="13" name="Content Placeholder 14">
            <a:extLst>
              <a:ext uri="{FF2B5EF4-FFF2-40B4-BE49-F238E27FC236}">
                <a16:creationId xmlns:a16="http://schemas.microsoft.com/office/drawing/2014/main" id="{2481CA2E-D0EE-BDC8-1F3C-91D5BE19CD2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4E1C5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6900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0999" y="263651"/>
            <a:ext cx="83915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69219"/>
            <a:ext cx="8391524" cy="3031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 descr="A picture containing font, graphics, text, graphic design&#10;&#10;Description automatically generated">
            <a:extLst>
              <a:ext uri="{FF2B5EF4-FFF2-40B4-BE49-F238E27FC236}">
                <a16:creationId xmlns:a16="http://schemas.microsoft.com/office/drawing/2014/main" id="{406627AB-51DE-4E2F-D084-3981DDBFDC8D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381000" y="4623343"/>
            <a:ext cx="1524000" cy="4572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8C8B1739-AA4C-5C1E-78DC-3547C75FB5CA}"/>
              </a:ext>
            </a:extLst>
          </p:cNvPr>
          <p:cNvSpPr txBox="1">
            <a:spLocks/>
          </p:cNvSpPr>
          <p:nvPr userDrawn="1"/>
        </p:nvSpPr>
        <p:spPr>
          <a:xfrm>
            <a:off x="8378456" y="4728786"/>
            <a:ext cx="394068" cy="246314"/>
          </a:xfrm>
          <a:prstGeom prst="rect">
            <a:avLst/>
          </a:prstGeom>
          <a:noFill/>
        </p:spPr>
        <p:txBody>
          <a:bodyPr vert="horz" lIns="91440" tIns="45720" rIns="0" bIns="45720" rtlCol="0" anchor="ctr" anchorCtr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1" i="0" kern="1200" spc="100" baseline="0">
                <a:solidFill>
                  <a:srgbClr val="0C5797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1A504CE-E98F-0049-9D31-EE9C5CAB1810}" type="slidenum">
              <a:rPr lang="en-US" sz="1000" b="1" i="0" smtClean="0">
                <a:solidFill>
                  <a:srgbClr val="ECA400"/>
                </a:solidFill>
                <a:latin typeface="Lato" panose="020F0502020204030203" pitchFamily="34" charset="77"/>
                <a:cs typeface="Arial" panose="020B0604020202020204" pitchFamily="34" charset="0"/>
              </a:rPr>
              <a:t>‹#›</a:t>
            </a:fld>
            <a:endParaRPr lang="en-US" sz="1000" b="1" i="0">
              <a:solidFill>
                <a:srgbClr val="ECA400"/>
              </a:solidFill>
              <a:latin typeface="Lato" panose="020F0502020204030203" pitchFamily="34" charset="7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30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2" r:id="rId3"/>
    <p:sldLayoutId id="2147483662" r:id="rId4"/>
    <p:sldLayoutId id="2147483676" r:id="rId5"/>
    <p:sldLayoutId id="2147483675" r:id="rId6"/>
    <p:sldLayoutId id="2147483661" r:id="rId7"/>
    <p:sldLayoutId id="2147483670" r:id="rId8"/>
    <p:sldLayoutId id="2147483672" r:id="rId9"/>
    <p:sldLayoutId id="2147483686" r:id="rId10"/>
    <p:sldLayoutId id="2147483671" r:id="rId11"/>
    <p:sldLayoutId id="2147483687" r:id="rId12"/>
    <p:sldLayoutId id="2147483669" r:id="rId13"/>
    <p:sldLayoutId id="2147483690" r:id="rId14"/>
    <p:sldLayoutId id="2147483678" r:id="rId15"/>
    <p:sldLayoutId id="2147483673" r:id="rId16"/>
    <p:sldLayoutId id="2147483691" r:id="rId17"/>
    <p:sldLayoutId id="2147483684" r:id="rId18"/>
    <p:sldLayoutId id="2147483685" r:id="rId19"/>
    <p:sldLayoutId id="2147483664" r:id="rId20"/>
    <p:sldLayoutId id="2147483665" r:id="rId21"/>
    <p:sldLayoutId id="2147483683" r:id="rId22"/>
    <p:sldLayoutId id="2147483689" r:id="rId23"/>
    <p:sldLayoutId id="2147483692" r:id="rId24"/>
    <p:sldLayoutId id="2147483688" r:id="rId2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rgbClr val="4E1C5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ECA400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ECA4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ECA400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ECA400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ECA400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>
            <a:extLst>
              <a:ext uri="{FF2B5EF4-FFF2-40B4-BE49-F238E27FC236}">
                <a16:creationId xmlns:a16="http://schemas.microsoft.com/office/drawing/2014/main" id="{21E1BACE-1DF8-4BB8-006C-42CF6E4AC9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Subtitle 31">
            <a:extLst>
              <a:ext uri="{FF2B5EF4-FFF2-40B4-BE49-F238E27FC236}">
                <a16:creationId xmlns:a16="http://schemas.microsoft.com/office/drawing/2014/main" id="{F1079FB0-56E8-19C6-A5D2-7F10B929DA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C44838B9-8E0A-B449-02E0-2D7F59AEB9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82216146-5BDA-5326-635A-5F96BD6603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CD550D09-817D-6398-77CC-6194F0141E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B729C205-033B-C476-9E2F-CECD7E1CFC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72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DFBD94B-8A5C-D284-3964-06711688B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D9A536F-2E72-F7C0-CFC5-CDD7A79CF89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93D7C68-97B4-69A6-EBE3-D36B42523AB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FF02CE-695B-B021-C0DB-4503ED6AD94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5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E6545-4131-F8AC-5A6B-ED57ECCC5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AC8DF-2F96-53B2-7581-450FE059524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4C81767-4F46-C4B2-5858-1C8379F44A6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5A4553A-5399-4FE5-3830-DD3D6D8E52C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26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077DE-7D54-6EC5-09B3-C50A2B78E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AE71E-EA33-563D-A847-2C164FCD708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AD22B86-89F2-1F05-F846-CBDF229B19A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1F84BC-9F7C-27B7-45E2-59F8101E3B48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04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884A0-21D5-51D1-48D7-4B4B905AD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1973B1-64B6-0F3D-5319-964DC4233951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F72248-71D5-ADA1-B84B-ED78963DB5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A078D4-528D-68AB-05AE-83B653B2692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AE6A0-EF7F-07BD-D58A-A1FAFC62D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EF01BB-E70A-D463-4890-DEB97660969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797266-65C6-2850-1059-B24CE48E38B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E12496-82DA-3B66-4DE3-3BC945FE955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33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65E532E-A2D4-977A-4499-8C0774E9FA2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B0B1AF-4D36-E0EC-91A1-C1CC96539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E3BBDD-E840-EF9C-E07F-EB9CEE2E9DAB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CA3A290-6873-A1D2-966C-B2C72F2C804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5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7A2D232-BE21-5AF8-5235-4637552F99EB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A334DC-E27E-4010-FDF4-CC15CAB88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C4AD2D-85DC-F3E2-45DC-A49ABB29A1AD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B216286-D437-0DD6-E2A2-3879DF77A86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29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170FA0D-5A6F-AEC6-53B2-46C1141DAE1C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053D52-7274-B163-E644-3660D73B3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122A1C-1660-D497-58A1-69D4712DE041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FF6687-3EA1-DEE5-DEEE-39E5D228C37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0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0CCFA-7811-33CB-2A95-A382F8EE3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3D77A9-3613-D069-8C2C-F89B02C6EEDB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654FE5-7FC5-0E69-5B54-6175042C40D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381B701B-CE92-E31A-F823-59BB92EEB2C6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8172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49D5E-8D14-1645-0985-2953AD126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D78C32-D14E-A0F7-F929-62C7A4437C2B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7180A-A584-B99B-7C43-AB077040D70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74D5A232-B7A3-F488-EC3C-428F745729CA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8740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FD658E04-27E6-0D8F-240C-DD0935B1AB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Subtitle 18">
            <a:extLst>
              <a:ext uri="{FF2B5EF4-FFF2-40B4-BE49-F238E27FC236}">
                <a16:creationId xmlns:a16="http://schemas.microsoft.com/office/drawing/2014/main" id="{CB71449E-547F-3627-F4D4-901BA72C88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6D12A346-26B4-4389-8D38-19181A6C18C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7680FE83-9658-1D72-E9A3-8144F422EC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D74B22F-189E-2D04-4FFA-2D9B7E7617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744F54C-1C79-A2C4-BA50-E7DE58DFE9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0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0B6D8-57A5-58D3-A901-97C7A0E8A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2C4A5-0F2A-77C7-C6D0-9E7BFAFCFC9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E40737-76E6-A217-BFF1-2E2DF2EFED7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D22CF49D-EE33-E4A2-27FD-996E9477CF24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7079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2FD1D-E9F5-8072-CBCE-9D34B1108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3B0F0-E9B4-6C31-A036-5B9B420CBD9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862C0-D918-C412-8CF5-1CD1B75B36F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F07655-8BA7-C7E0-8665-3C1767B5AFD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26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10CD6-8511-D61C-5E81-D463DDE74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4B415C-D467-8802-E004-0910AFE42E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D6284F-C939-6ADD-ED4B-D34E984CABB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207F88-E3DD-2C2A-4C40-7611E0B81A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A09B39-579D-9BED-7231-EEEC40EA781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0283033-F44E-BC10-B6D2-8AB8163E979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5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F128379-3679-7BC4-D215-373231870CBA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3EC9E-7DF7-B4AE-6962-F1DE2C1C97F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95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4B63117-7B76-6E79-059E-AFBB9F99CBDF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6F5AA-7474-A61E-D571-DAF55A5A13D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5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3505789-7BCC-6A90-F691-FF6C3AB79F8B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2C15B-E9EC-2A94-268C-E6663D0E04C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33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F666D66-B04C-5B55-A674-23923AEE4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9D76DB8-19A2-34DE-0428-28ED35E843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3929995"/>
              </p:ext>
            </p:extLst>
          </p:nvPr>
        </p:nvGraphicFramePr>
        <p:xfrm>
          <a:off x="381000" y="1300163"/>
          <a:ext cx="8391525" cy="285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0195DC2-4EB5-12FF-8F5C-88D7040275A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4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617E7-9F77-2107-7BD4-21C13726D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9060E-24BE-C87A-E438-6A9EEB26F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7195DB-E3A3-957A-BF95-61D1D4C588D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ED28F-6D26-A406-98DC-6C771FB99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DBE03B-1BE8-7528-57AA-A1FD41F88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0F84E3-38DC-0862-3885-01565AAB66FE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C6DD99-4B20-BC9D-0FB3-A7C3876D7106}"/>
              </a:ext>
            </a:extLst>
          </p:cNvPr>
          <p:cNvSpPr txBox="1"/>
          <p:nvPr/>
        </p:nvSpPr>
        <p:spPr>
          <a:xfrm>
            <a:off x="3895805" y="-138313"/>
            <a:ext cx="0" cy="0"/>
          </a:xfrm>
          <a:prstGeom prst="rect">
            <a:avLst/>
          </a:prstGeom>
          <a:noFill/>
        </p:spPr>
        <p:txBody>
          <a:bodyPr vert="horz" wrap="none" lIns="91440" tIns="45720" rIns="0" bIns="45720" rtlCol="0" anchor="ctr" anchorCtr="0">
            <a:noAutofit/>
          </a:bodyPr>
          <a:lstStyle/>
          <a:p>
            <a:pPr algn="r"/>
            <a:endParaRPr lang="en-US" sz="1200" spc="0">
              <a:solidFill>
                <a:srgbClr val="BE0F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3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ED28F-6D26-A406-98DC-6C771FB99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DBE03B-1BE8-7528-57AA-A1FD41F88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0F84E3-38DC-0862-3885-01565AAB66FE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C6DD99-4B20-BC9D-0FB3-A7C3876D7106}"/>
              </a:ext>
            </a:extLst>
          </p:cNvPr>
          <p:cNvSpPr txBox="1"/>
          <p:nvPr/>
        </p:nvSpPr>
        <p:spPr>
          <a:xfrm>
            <a:off x="3895805" y="-138313"/>
            <a:ext cx="0" cy="0"/>
          </a:xfrm>
          <a:prstGeom prst="rect">
            <a:avLst/>
          </a:prstGeom>
          <a:noFill/>
        </p:spPr>
        <p:txBody>
          <a:bodyPr vert="horz" wrap="none" lIns="91440" tIns="45720" rIns="0" bIns="45720" rtlCol="0" anchor="ctr" anchorCtr="0">
            <a:noAutofit/>
          </a:bodyPr>
          <a:lstStyle/>
          <a:p>
            <a:pPr algn="r"/>
            <a:endParaRPr lang="en-US" sz="1200" spc="0">
              <a:solidFill>
                <a:srgbClr val="BE0F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28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D3DE4-87E8-C8A5-2E32-471E7B0C89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C81EA6-8053-AD8E-0506-E8647B77BB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6EDB3C-6891-A644-07C7-14AD8350A75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082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128AFDB-E43E-E869-D991-CC75C7AA8C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7A678411-28C5-6050-FA28-5523B856AB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C1A36AF-EAEE-C631-619D-F89A89DC5C8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AD9CDA0-E448-D94E-B02F-776E328ECB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1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88BE845-67B4-309E-FA54-76EDC74DA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AB1311-0790-C920-66F7-2CE03FFC6E7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CC9D3AC-AADD-9824-FCAA-350AAE76FE1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5CF6296-854B-5E0A-FBCB-CAA2162058F8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17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LWV Color Sc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596"/>
      </a:accent1>
      <a:accent2>
        <a:srgbClr val="BE0F34"/>
      </a:accent2>
      <a:accent3>
        <a:srgbClr val="A5A5A5"/>
      </a:accent3>
      <a:accent4>
        <a:srgbClr val="521C5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vert="horz" lIns="91440" tIns="45720" rIns="0" bIns="45720" rtlCol="0" anchor="ctr" anchorCtr="0">
        <a:noAutofit/>
      </a:bodyPr>
      <a:lstStyle>
        <a:defPPr algn="r">
          <a:defRPr sz="1200" spc="0" dirty="0" smtClean="0">
            <a:solidFill>
              <a:srgbClr val="BE0F34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978F74782EAC43B4096357BDBD3C40" ma:contentTypeVersion="18" ma:contentTypeDescription="Create a new document." ma:contentTypeScope="" ma:versionID="212b52c4e14d1ee0e3821cb25464c3a4">
  <xsd:schema xmlns:xsd="http://www.w3.org/2001/XMLSchema" xmlns:xs="http://www.w3.org/2001/XMLSchema" xmlns:p="http://schemas.microsoft.com/office/2006/metadata/properties" xmlns:ns1="http://schemas.microsoft.com/sharepoint/v3" xmlns:ns2="594243a3-adf1-43bf-a0c0-4d3b3c2edfb8" xmlns:ns3="7e2d8fb7-1259-4f02-aee6-d828a80c8827" xmlns:ns4="f89d9ab8-f711-4670-8bb6-384655445051" targetNamespace="http://schemas.microsoft.com/office/2006/metadata/properties" ma:root="true" ma:fieldsID="26cc0837a35c0b5fac4559d65530a9dd" ns1:_="" ns2:_="" ns3:_="" ns4:_="">
    <xsd:import namespace="http://schemas.microsoft.com/sharepoint/v3"/>
    <xsd:import namespace="594243a3-adf1-43bf-a0c0-4d3b3c2edfb8"/>
    <xsd:import namespace="7e2d8fb7-1259-4f02-aee6-d828a80c8827"/>
    <xsd:import namespace="f89d9ab8-f711-4670-8bb6-38465544505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4243a3-adf1-43bf-a0c0-4d3b3c2edf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de5f6d45-1bb1-4670-aabb-70bafef23b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d8fb7-1259-4f02-aee6-d828a80c882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d9ab8-f711-4670-8bb6-384655445051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9891f98f-7323-4b70-b6a7-289779ebc7f6}" ma:internalName="TaxCatchAll" ma:showField="CatchAllData" ma:web="f89d9ab8-f711-4670-8bb6-38465544505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f89d9ab8-f711-4670-8bb6-384655445051" xsi:nil="true"/>
    <_ip_UnifiedCompliancePolicyProperties xmlns="http://schemas.microsoft.com/sharepoint/v3" xsi:nil="true"/>
    <lcf76f155ced4ddcb4097134ff3c332f xmlns="594243a3-adf1-43bf-a0c0-4d3b3c2edfb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6EA4C41-DA32-4BFE-9AB5-0C7CA673A5F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73756E-4114-4611-8BF5-9452CDBAC09E}">
  <ds:schemaRefs>
    <ds:schemaRef ds:uri="594243a3-adf1-43bf-a0c0-4d3b3c2edfb8"/>
    <ds:schemaRef ds:uri="7e2d8fb7-1259-4f02-aee6-d828a80c8827"/>
    <ds:schemaRef ds:uri="f89d9ab8-f711-4670-8bb6-38465544505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A169A7C-E5A6-4437-AA4D-6DE48D7FF5C1}">
  <ds:schemaRefs>
    <ds:schemaRef ds:uri="594243a3-adf1-43bf-a0c0-4d3b3c2edfb8"/>
    <ds:schemaRef ds:uri="f89d9ab8-f711-4670-8bb6-384655445051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Application>Microsoft Office PowerPoint</Application>
  <PresentationFormat>On-screen Show (16:9)</PresentationFormat>
  <Slides>25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 Antoine</dc:creator>
  <cp:revision>2</cp:revision>
  <dcterms:created xsi:type="dcterms:W3CDTF">2023-04-25T16:02:27Z</dcterms:created>
  <dcterms:modified xsi:type="dcterms:W3CDTF">2023-06-14T17:11:13Z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0x0101009E978F74782EAC43B4096357BDBD3C40</vt:lpwstr>
  </property>
  <property fmtid="{D5CDD505-2E9C-101B-9397-08002B2CF9AE}" pid="3" name="MediaServiceImageTags">
    <vt:lpwstr/>
  </property>
</Properties>
</file>