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60" r:id="rId5"/>
    <p:sldId id="264" r:id="rId6"/>
    <p:sldId id="261" r:id="rId7"/>
    <p:sldId id="262" r:id="rId8"/>
    <p:sldId id="271" r:id="rId9"/>
    <p:sldId id="269" r:id="rId10"/>
    <p:sldId id="272" r:id="rId11"/>
    <p:sldId id="273" r:id="rId12"/>
    <p:sldId id="274" r:id="rId13"/>
    <p:sldId id="270" r:id="rId14"/>
    <p:sldId id="267" r:id="rId15"/>
    <p:sldId id="265" r:id="rId16"/>
    <p:sldId id="266" r:id="rId17"/>
    <p:sldId id="268" r:id="rId18"/>
    <p:sldId id="275" r:id="rId19"/>
  </p:sldIdLst>
  <p:sldSz cx="9144000" cy="5143500" type="screen16x9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118311-045E-8CC6-E4C1-C8441871B464}" name="Jeanette Senecal" initials="JS" userId="S::JSenecal@lwv.org::4f64f4f0-7da1-4b31-9ec9-ce5916361d6b" providerId="AD"/>
  <p188:author id="{0B9AB763-4ADE-309A-239F-C2299733A52C}" name="Mary Roche" initials="MR" userId="S::mroche@lwv.org::15533bc9-cc62-4b1a-b68c-46de7722488a" providerId="AD"/>
  <p188:author id="{CD902C67-8A8B-2DF3-3BAD-9D02EBB20934}" name="Celina Stewart" initials="CS" userId="S::CStewart@lwv.org::b4b9c9b0-196a-45c6-8f0a-ee0873a1fef5" providerId="AD"/>
  <p188:author id="{553D1F89-68C1-5546-A89B-D2AA7F00419A}" name="Alma Couverthie" initials="AC" userId="S::acouverthie@lwv.org::35645837-27d7-447a-ac23-f6d57563e0c6" providerId="AD"/>
  <p188:author id="{85E2868C-2AF1-64C0-5F17-DC8FD489D24E}" name="Celina Stewart" initials="CS" userId="S::cstewart@lwv.org::b4b9c9b0-196a-45c6-8f0a-ee0873a1fef5" providerId="AD"/>
  <p188:author id="{98D1C0AD-54BD-3588-1E0E-4A28A068344A}" name="Sarah Courtney" initials="SC" userId="S::scourtney@lwv.org::39ba10af-a09a-4813-b4d3-4e39a279efa3" providerId="AD"/>
  <p188:author id="{A08014BF-65CC-7C15-5AEE-BBAFD3BCF7BF}" name="Shannon Augustus" initials="SA" userId="S::saugustus@lwv.org::7cc96298-03ec-46a8-8d97-d0c448e054c9" providerId="AD"/>
  <p188:author id="{587823D4-CD56-4151-9143-2673BA90D1D1}" name="Cecilia Calvo" initials="CC" userId="S::ccalvo@lwv.org::ff504f36-1a07-4384-be4b-338991c0861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3E97"/>
    <a:srgbClr val="0C3A5A"/>
    <a:srgbClr val="06417A"/>
    <a:srgbClr val="ECA400"/>
    <a:srgbClr val="820263"/>
    <a:srgbClr val="521C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0"/>
    <p:restoredTop sz="94694"/>
  </p:normalViewPr>
  <p:slideViewPr>
    <p:cSldViewPr snapToGrid="0">
      <p:cViewPr varScale="1">
        <p:scale>
          <a:sx n="142" d="100"/>
          <a:sy n="142" d="100"/>
        </p:scale>
        <p:origin x="106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5256" y="16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8CF3E06-8769-9676-B6BA-F59BFD8578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031EF3-CFDE-AF1D-84F0-47DCCF229F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C497D-EB93-6C44-B5A6-0CFBB52F2FBF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02F622-CFB9-2E55-DB5E-FD18B054BE2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8BB1F7-59A4-3CE2-0E1D-6AB5227332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8918575"/>
            <a:ext cx="3078163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C67D6-6C22-EA48-8265-487EF47419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18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C4D49601-936E-4DA4-8DA9-397EADC09616}" type="datetimeFigureOut">
              <a:rPr lang="en-US" smtClean="0"/>
              <a:t>9/21/2023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CDC5D321-055B-4F39-B19A-431B27C56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30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BDB3225-8F8F-8DAD-3B85-600BAA4C165A}"/>
              </a:ext>
            </a:extLst>
          </p:cNvPr>
          <p:cNvSpPr/>
          <p:nvPr userDrawn="1"/>
        </p:nvSpPr>
        <p:spPr>
          <a:xfrm>
            <a:off x="0" y="0"/>
            <a:ext cx="9144000" cy="4264710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584466"/>
            <a:ext cx="7886700" cy="1576561"/>
          </a:xfrm>
        </p:spPr>
        <p:txBody>
          <a:bodyPr lIns="0" anchor="b"/>
          <a:lstStyle>
            <a:lvl1pPr>
              <a:defRPr sz="4500"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425324"/>
            <a:ext cx="7886700" cy="1510318"/>
          </a:xfrm>
        </p:spPr>
        <p:txBody>
          <a:bodyPr lIns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pic>
        <p:nvPicPr>
          <p:cNvPr id="5" name="Picture 4" descr="A purple and blue logo&#10;&#10;Description automatically generated with low confidence">
            <a:extLst>
              <a:ext uri="{FF2B5EF4-FFF2-40B4-BE49-F238E27FC236}">
                <a16:creationId xmlns:a16="http://schemas.microsoft.com/office/drawing/2014/main" id="{5457921E-E05A-7092-C4FE-BB49A267CC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9" y="4448021"/>
            <a:ext cx="1157778" cy="456164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3995832-50D3-6A5B-7DEA-E3BDD8623C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92775" y="584466"/>
            <a:ext cx="2817813" cy="295009"/>
          </a:xfrm>
        </p:spPr>
        <p:txBody>
          <a:bodyPr rIns="0" anchor="ctr" anchorCtr="0"/>
          <a:lstStyle>
            <a:lvl1pPr marL="0" indent="0" algn="r">
              <a:buNone/>
              <a:defRPr sz="1000" b="0" i="1">
                <a:solidFill>
                  <a:schemeClr val="bg1"/>
                </a:solidFill>
                <a:latin typeface="Merriweather Light" panose="02060503050406030704" pitchFamily="18" charset="0"/>
              </a:defRPr>
            </a:lvl1pPr>
            <a:lvl2pPr marL="3429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2pPr>
            <a:lvl3pPr marL="6858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3pPr>
            <a:lvl4pPr marL="10287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4pPr>
            <a:lvl5pPr marL="13716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DC8E8D4-1DAC-9F5A-02DA-6F4118C214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692775" y="3640633"/>
            <a:ext cx="2817813" cy="295009"/>
          </a:xfrm>
        </p:spPr>
        <p:txBody>
          <a:bodyPr rIns="0" anchor="ctr" anchorCtr="0"/>
          <a:lstStyle>
            <a:lvl1pPr marL="0" indent="0" algn="r">
              <a:buNone/>
              <a:defRPr sz="1200" b="1" i="1">
                <a:solidFill>
                  <a:schemeClr val="bg1"/>
                </a:solidFill>
                <a:latin typeface="Merriweather" panose="02060503050406030704" pitchFamily="18" charset="0"/>
              </a:defRPr>
            </a:lvl1pPr>
            <a:lvl2pPr marL="3429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2pPr>
            <a:lvl3pPr marL="6858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3pPr>
            <a:lvl4pPr marL="10287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4pPr>
            <a:lvl5pPr marL="1371600" indent="0" algn="r">
              <a:buNone/>
              <a:defRPr sz="1200" i="1">
                <a:solidFill>
                  <a:schemeClr val="bg1"/>
                </a:solidFill>
                <a:latin typeface="Merriweather" panose="02060503050406030704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9885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4F1A0A9-B59A-F16D-E6B0-0B3190247C63}"/>
              </a:ext>
            </a:extLst>
          </p:cNvPr>
          <p:cNvSpPr/>
          <p:nvPr userDrawn="1"/>
        </p:nvSpPr>
        <p:spPr>
          <a:xfrm flipV="1">
            <a:off x="0" y="-1"/>
            <a:ext cx="9144000" cy="1176793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02948"/>
          </a:xfrm>
        </p:spPr>
        <p:txBody>
          <a:bodyPr/>
          <a:lstStyle>
            <a:lvl1pPr>
              <a:defRPr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2988096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2988096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689659-C9C4-0E05-782D-54E07918901F}"/>
              </a:ext>
            </a:extLst>
          </p:cNvPr>
          <p:cNvCxnSpPr>
            <a:cxnSpLocks/>
          </p:cNvCxnSpPr>
          <p:nvPr userDrawn="1"/>
        </p:nvCxnSpPr>
        <p:spPr>
          <a:xfrm>
            <a:off x="628650" y="993912"/>
            <a:ext cx="2130453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C9FD6F0-7844-D3AE-2880-47F36FEF7A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1" y="4572632"/>
            <a:ext cx="890546" cy="35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83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74FBA64-CB4D-AFBF-643E-609413F48783}"/>
              </a:ext>
            </a:extLst>
          </p:cNvPr>
          <p:cNvSpPr/>
          <p:nvPr userDrawn="1"/>
        </p:nvSpPr>
        <p:spPr>
          <a:xfrm>
            <a:off x="0" y="0"/>
            <a:ext cx="3887391" cy="5143501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107" y="612250"/>
            <a:ext cx="2949178" cy="930800"/>
          </a:xfrm>
        </p:spPr>
        <p:txBody>
          <a:bodyPr anchor="b"/>
          <a:lstStyle>
            <a:lvl1pPr>
              <a:defRPr sz="2400"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753" y="612251"/>
            <a:ext cx="4389139" cy="3789490"/>
          </a:xfrm>
        </p:spPr>
        <p:txBody>
          <a:bodyPr anchor="t"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9107" y="1669780"/>
            <a:ext cx="2949178" cy="2731961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FC695FCB-C689-10EE-E62A-A66305DCF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2" y="4597109"/>
            <a:ext cx="890546" cy="35102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B6D338-8641-E07C-B6C4-08E86FBFD221}"/>
              </a:ext>
            </a:extLst>
          </p:cNvPr>
          <p:cNvCxnSpPr>
            <a:cxnSpLocks/>
          </p:cNvCxnSpPr>
          <p:nvPr userDrawn="1"/>
        </p:nvCxnSpPr>
        <p:spPr>
          <a:xfrm>
            <a:off x="548642" y="1546529"/>
            <a:ext cx="1916284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495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74FBA64-CB4D-AFBF-643E-609413F48783}"/>
              </a:ext>
            </a:extLst>
          </p:cNvPr>
          <p:cNvSpPr/>
          <p:nvPr userDrawn="1"/>
        </p:nvSpPr>
        <p:spPr>
          <a:xfrm>
            <a:off x="0" y="0"/>
            <a:ext cx="3887391" cy="5143501"/>
          </a:xfrm>
          <a:prstGeom prst="rect">
            <a:avLst/>
          </a:prstGeom>
          <a:solidFill>
            <a:srgbClr val="A13E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107" y="612250"/>
            <a:ext cx="2949178" cy="930800"/>
          </a:xfrm>
        </p:spPr>
        <p:txBody>
          <a:bodyPr anchor="b"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753" y="612251"/>
            <a:ext cx="4389139" cy="3789490"/>
          </a:xfrm>
        </p:spPr>
        <p:txBody>
          <a:bodyPr anchor="t"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9107" y="1669780"/>
            <a:ext cx="2949178" cy="2731961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FC695FCB-C689-10EE-E62A-A66305DCF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2" y="4597109"/>
            <a:ext cx="890546" cy="35102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5B6D338-8641-E07C-B6C4-08E86FBFD221}"/>
              </a:ext>
            </a:extLst>
          </p:cNvPr>
          <p:cNvCxnSpPr>
            <a:cxnSpLocks/>
          </p:cNvCxnSpPr>
          <p:nvPr userDrawn="1"/>
        </p:nvCxnSpPr>
        <p:spPr>
          <a:xfrm>
            <a:off x="548642" y="1546529"/>
            <a:ext cx="1916284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357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40568"/>
            <a:ext cx="2949178" cy="802481"/>
          </a:xfrm>
        </p:spPr>
        <p:txBody>
          <a:bodyPr anchor="b"/>
          <a:lstStyle>
            <a:lvl1pPr>
              <a:defRPr sz="2400"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3BC33E-1F84-955F-D608-044B705924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1" y="4572632"/>
            <a:ext cx="890546" cy="35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80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50080"/>
            <a:ext cx="7886700" cy="617935"/>
          </a:xfrm>
        </p:spPr>
        <p:txBody>
          <a:bodyPr/>
          <a:lstStyle>
            <a:lvl1pPr>
              <a:defRPr>
                <a:solidFill>
                  <a:srgbClr val="0C3A5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A13E9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414898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rgbClr val="A13E9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7"/>
            <a:ext cx="3887391" cy="2414898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252777-86BE-FE78-C20B-538B6C8DA0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1" y="4572632"/>
            <a:ext cx="890546" cy="35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75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0003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A0CAEDE-28D8-6922-46ED-62EF2AEBF1B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600200"/>
          </a:xfrm>
        </p:spPr>
        <p:txBody>
          <a:bodyPr anchor="b"/>
          <a:lstStyle>
            <a:lvl1pPr algn="ctr">
              <a:defRPr sz="4500"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tabLst>
                <a:tab pos="2398713" algn="l"/>
              </a:tabLst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4" name="Picture 13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E1AA97DE-DF4A-252A-1144-40AD151C8E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883" y="3943350"/>
            <a:ext cx="1268233" cy="49989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0B077A3-B551-E929-44DB-67FDF6F504AD}"/>
              </a:ext>
            </a:extLst>
          </p:cNvPr>
          <p:cNvCxnSpPr>
            <a:cxnSpLocks/>
          </p:cNvCxnSpPr>
          <p:nvPr userDrawn="1"/>
        </p:nvCxnSpPr>
        <p:spPr>
          <a:xfrm>
            <a:off x="1143000" y="2571750"/>
            <a:ext cx="6858000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F73404CE-DA81-8049-E9AF-A22CDE214FB9}"/>
              </a:ext>
            </a:extLst>
          </p:cNvPr>
          <p:cNvSpPr txBox="1">
            <a:spLocks/>
          </p:cNvSpPr>
          <p:nvPr userDrawn="1"/>
        </p:nvSpPr>
        <p:spPr>
          <a:xfrm>
            <a:off x="5859463" y="4524465"/>
            <a:ext cx="2651125" cy="456164"/>
          </a:xfrm>
          <a:prstGeom prst="rect">
            <a:avLst/>
          </a:prstGeom>
        </p:spPr>
        <p:txBody>
          <a:bodyPr rIns="0" anchor="ctr" anchorCtr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A13E97"/>
              </a:buClr>
              <a:buFont typeface="Arial" panose="020B0604020202020204" pitchFamily="34" charset="0"/>
              <a:buNone/>
              <a:defRPr sz="1000" b="1" i="0" kern="1200">
                <a:solidFill>
                  <a:srgbClr val="A13E97"/>
                </a:solidFill>
                <a:latin typeface="Bahnschrift SemiCondensed" panose="020B05020402040202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8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5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E2F018-50F6-1A41-A3A7-CECE698DC2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09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42400"/>
            <a:ext cx="7886700" cy="671668"/>
          </a:xfrm>
        </p:spPr>
        <p:txBody>
          <a:bodyPr/>
          <a:lstStyle>
            <a:lvl1pPr>
              <a:defRPr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2695"/>
            <a:ext cx="7886700" cy="3172571"/>
          </a:xfrm>
        </p:spPr>
        <p:txBody>
          <a:bodyPr/>
          <a:lstStyle>
            <a:lvl1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506ACC-445C-9FDC-38F8-5F76D16EA3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1" y="4572632"/>
            <a:ext cx="890546" cy="35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51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BF4989-63EA-82B2-E90F-E22A7F1716E9}"/>
              </a:ext>
            </a:extLst>
          </p:cNvPr>
          <p:cNvSpPr/>
          <p:nvPr userDrawn="1"/>
        </p:nvSpPr>
        <p:spPr>
          <a:xfrm>
            <a:off x="469127" y="330449"/>
            <a:ext cx="8134184" cy="4162011"/>
          </a:xfrm>
          <a:prstGeom prst="rect">
            <a:avLst/>
          </a:prstGeom>
          <a:solidFill>
            <a:schemeClr val="bg1"/>
          </a:solidFill>
          <a:ln w="127000">
            <a:solidFill>
              <a:srgbClr val="0641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DB89D3-A25D-517A-0DE4-4D69D7362BA8}"/>
              </a:ext>
            </a:extLst>
          </p:cNvPr>
          <p:cNvSpPr/>
          <p:nvPr userDrawn="1"/>
        </p:nvSpPr>
        <p:spPr>
          <a:xfrm>
            <a:off x="330644" y="3689405"/>
            <a:ext cx="2364848" cy="1061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D4A1A5-5245-912F-C9CE-64C1A95ED4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7565" y="4314332"/>
            <a:ext cx="890546" cy="350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084" y="710124"/>
            <a:ext cx="7426270" cy="489782"/>
          </a:xfrm>
        </p:spPr>
        <p:txBody>
          <a:bodyPr/>
          <a:lstStyle>
            <a:lvl1pPr>
              <a:defRPr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084" y="1301109"/>
            <a:ext cx="7426270" cy="2845857"/>
          </a:xfrm>
        </p:spPr>
        <p:txBody>
          <a:bodyPr/>
          <a:lstStyle>
            <a:lvl1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710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EBF4989-63EA-82B2-E90F-E22A7F1716E9}"/>
              </a:ext>
            </a:extLst>
          </p:cNvPr>
          <p:cNvSpPr/>
          <p:nvPr userDrawn="1"/>
        </p:nvSpPr>
        <p:spPr>
          <a:xfrm>
            <a:off x="469127" y="340368"/>
            <a:ext cx="8134184" cy="4162011"/>
          </a:xfrm>
          <a:prstGeom prst="rect">
            <a:avLst/>
          </a:prstGeom>
          <a:solidFill>
            <a:schemeClr val="bg1"/>
          </a:solidFill>
          <a:ln w="127000">
            <a:solidFill>
              <a:srgbClr val="ECA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084" y="720043"/>
            <a:ext cx="7426270" cy="489782"/>
          </a:xfrm>
        </p:spPr>
        <p:txBody>
          <a:bodyPr/>
          <a:lstStyle>
            <a:lvl1pPr>
              <a:defRPr>
                <a:solidFill>
                  <a:srgbClr val="06417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084" y="1311028"/>
            <a:ext cx="7426270" cy="2845857"/>
          </a:xfrm>
        </p:spPr>
        <p:txBody>
          <a:bodyPr/>
          <a:lstStyle>
            <a:lvl1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Clr>
                <a:srgbClr val="A13E97"/>
              </a:buClr>
              <a:defRPr b="0" i="0">
                <a:solidFill>
                  <a:srgbClr val="0641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8FE2EC-DD79-A015-8FAF-B02D37F07AFD}"/>
              </a:ext>
            </a:extLst>
          </p:cNvPr>
          <p:cNvSpPr/>
          <p:nvPr userDrawn="1"/>
        </p:nvSpPr>
        <p:spPr>
          <a:xfrm>
            <a:off x="330644" y="3689405"/>
            <a:ext cx="2364848" cy="1061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077C1A-C4F5-14B1-D27B-621931B3C9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7565" y="4314332"/>
            <a:ext cx="890546" cy="35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37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5A72E6C-0CB9-5465-350D-0CDD4584108F}"/>
              </a:ext>
            </a:extLst>
          </p:cNvPr>
          <p:cNvSpPr/>
          <p:nvPr userDrawn="1"/>
        </p:nvSpPr>
        <p:spPr>
          <a:xfrm>
            <a:off x="0" y="1157903"/>
            <a:ext cx="9144000" cy="3985598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69424"/>
            <a:ext cx="7886700" cy="788478"/>
          </a:xfrm>
        </p:spPr>
        <p:txBody>
          <a:bodyPr anchor="b"/>
          <a:lstStyle>
            <a:lvl1pPr>
              <a:defRPr sz="4500"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77" y="1685676"/>
            <a:ext cx="7593495" cy="2520563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9190AE-FECD-B78C-2AE6-9862A5219C66}"/>
              </a:ext>
            </a:extLst>
          </p:cNvPr>
          <p:cNvSpPr/>
          <p:nvPr userDrawn="1"/>
        </p:nvSpPr>
        <p:spPr>
          <a:xfrm>
            <a:off x="623888" y="1526649"/>
            <a:ext cx="7896224" cy="2826138"/>
          </a:xfrm>
          <a:prstGeom prst="rect">
            <a:avLst/>
          </a:prstGeom>
          <a:noFill/>
          <a:ln w="38100">
            <a:solidFill>
              <a:srgbClr val="ECA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EEC76142-C32C-959E-7D2E-4F0E61BD0D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77" y="4572632"/>
            <a:ext cx="890546" cy="351024"/>
          </a:xfrm>
          <a:prstGeom prst="rect">
            <a:avLst/>
          </a:prstGeom>
        </p:spPr>
      </p:pic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F5F42D2C-3ACF-3C7B-104E-0C492D2DFD8E}"/>
              </a:ext>
            </a:extLst>
          </p:cNvPr>
          <p:cNvSpPr txBox="1">
            <a:spLocks/>
          </p:cNvSpPr>
          <p:nvPr userDrawn="1"/>
        </p:nvSpPr>
        <p:spPr>
          <a:xfrm>
            <a:off x="5859463" y="4524465"/>
            <a:ext cx="2651125" cy="456164"/>
          </a:xfrm>
          <a:prstGeom prst="rect">
            <a:avLst/>
          </a:prstGeom>
        </p:spPr>
        <p:txBody>
          <a:bodyPr rIns="0" anchor="ctr" anchorCtr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A13E97"/>
              </a:buClr>
              <a:buFont typeface="Arial" panose="020B0604020202020204" pitchFamily="34" charset="0"/>
              <a:buNone/>
              <a:defRPr sz="1000" b="1" i="0" kern="1200">
                <a:solidFill>
                  <a:srgbClr val="A13E97"/>
                </a:solidFill>
                <a:latin typeface="Bahnschrift SemiCondensed" panose="020B05020402040202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8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5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E2F018-50F6-1A41-A3A7-CECE698DC2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44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0B411BC-4BE1-3666-8299-875A855F18B0}"/>
              </a:ext>
            </a:extLst>
          </p:cNvPr>
          <p:cNvSpPr/>
          <p:nvPr userDrawn="1"/>
        </p:nvSpPr>
        <p:spPr>
          <a:xfrm>
            <a:off x="2941982" y="1"/>
            <a:ext cx="6202017" cy="1881703"/>
          </a:xfrm>
          <a:prstGeom prst="rect">
            <a:avLst/>
          </a:prstGeom>
          <a:solidFill>
            <a:srgbClr val="A13E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646" y="650766"/>
            <a:ext cx="5446644" cy="785665"/>
          </a:xfrm>
        </p:spPr>
        <p:txBody>
          <a:bodyPr anchor="b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5F370D-FE4D-FA97-4CB2-4273D81E2F43}"/>
              </a:ext>
            </a:extLst>
          </p:cNvPr>
          <p:cNvSpPr/>
          <p:nvPr userDrawn="1"/>
        </p:nvSpPr>
        <p:spPr>
          <a:xfrm>
            <a:off x="2941982" y="1436430"/>
            <a:ext cx="6202017" cy="3707069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3646" y="1749287"/>
            <a:ext cx="5446644" cy="259937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4B0BA769-6E9F-807C-20B7-8ECFABA8E7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44" y="4570569"/>
            <a:ext cx="890546" cy="351024"/>
          </a:xfrm>
          <a:prstGeom prst="rect">
            <a:avLst/>
          </a:prstGeom>
        </p:spPr>
      </p:pic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CDE2780-9A18-2C76-5DBD-26F58B6A29D5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1" y="0"/>
            <a:ext cx="2941982" cy="5143500"/>
          </a:xfrm>
        </p:spPr>
        <p:txBody>
          <a:bodyPr anchor="t"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A83D9DC-29B1-D7FD-1517-572DCC260429}"/>
              </a:ext>
            </a:extLst>
          </p:cNvPr>
          <p:cNvCxnSpPr>
            <a:cxnSpLocks/>
          </p:cNvCxnSpPr>
          <p:nvPr userDrawn="1"/>
        </p:nvCxnSpPr>
        <p:spPr>
          <a:xfrm>
            <a:off x="3437944" y="1441627"/>
            <a:ext cx="2096164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4E61B889-6CD3-C4AB-F9B5-767B2B3580F2}"/>
              </a:ext>
            </a:extLst>
          </p:cNvPr>
          <p:cNvSpPr txBox="1">
            <a:spLocks/>
          </p:cNvSpPr>
          <p:nvPr userDrawn="1"/>
        </p:nvSpPr>
        <p:spPr>
          <a:xfrm>
            <a:off x="5859463" y="4524465"/>
            <a:ext cx="2941982" cy="456164"/>
          </a:xfrm>
          <a:prstGeom prst="rect">
            <a:avLst/>
          </a:prstGeom>
        </p:spPr>
        <p:txBody>
          <a:bodyPr rIns="0" anchor="ctr" anchorCtr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A13E97"/>
              </a:buClr>
              <a:buFont typeface="Arial" panose="020B0604020202020204" pitchFamily="34" charset="0"/>
              <a:buNone/>
              <a:defRPr sz="1000" b="1" i="0" kern="1200">
                <a:solidFill>
                  <a:srgbClr val="A13E97"/>
                </a:solidFill>
                <a:latin typeface="Bahnschrift SemiCondensed" panose="020B05020402040202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8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5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E2F018-50F6-1A41-A3A7-CECE698DC2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748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D5F370D-FE4D-FA97-4CB2-4273D81E2F43}"/>
              </a:ext>
            </a:extLst>
          </p:cNvPr>
          <p:cNvSpPr/>
          <p:nvPr userDrawn="1"/>
        </p:nvSpPr>
        <p:spPr>
          <a:xfrm>
            <a:off x="0" y="1881704"/>
            <a:ext cx="9144000" cy="3261796"/>
          </a:xfrm>
          <a:prstGeom prst="rect">
            <a:avLst/>
          </a:prstGeom>
          <a:solidFill>
            <a:srgbClr val="0C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B411BC-4BE1-3666-8299-875A855F18B0}"/>
              </a:ext>
            </a:extLst>
          </p:cNvPr>
          <p:cNvSpPr/>
          <p:nvPr userDrawn="1"/>
        </p:nvSpPr>
        <p:spPr>
          <a:xfrm>
            <a:off x="0" y="1"/>
            <a:ext cx="9144000" cy="1881703"/>
          </a:xfrm>
          <a:prstGeom prst="rect">
            <a:avLst/>
          </a:prstGeom>
          <a:solidFill>
            <a:srgbClr val="A13E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649899"/>
            <a:ext cx="7886700" cy="1231805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120830"/>
            <a:ext cx="7886700" cy="223181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3F86A6B-2B99-B69B-3582-910FBC06C656}"/>
              </a:ext>
            </a:extLst>
          </p:cNvPr>
          <p:cNvCxnSpPr>
            <a:cxnSpLocks/>
          </p:cNvCxnSpPr>
          <p:nvPr userDrawn="1"/>
        </p:nvCxnSpPr>
        <p:spPr>
          <a:xfrm>
            <a:off x="623888" y="1881704"/>
            <a:ext cx="4810538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C63DDA57-D33D-67F2-5D90-496FE3CB97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70" y="4570570"/>
            <a:ext cx="890546" cy="351024"/>
          </a:xfrm>
          <a:prstGeom prst="rect">
            <a:avLst/>
          </a:prstGeom>
        </p:spPr>
      </p:pic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BD233555-ED29-8BBD-CD6F-B77945A9EEC3}"/>
              </a:ext>
            </a:extLst>
          </p:cNvPr>
          <p:cNvSpPr txBox="1">
            <a:spLocks/>
          </p:cNvSpPr>
          <p:nvPr userDrawn="1"/>
        </p:nvSpPr>
        <p:spPr>
          <a:xfrm>
            <a:off x="5859463" y="4524465"/>
            <a:ext cx="2651125" cy="456164"/>
          </a:xfrm>
          <a:prstGeom prst="rect">
            <a:avLst/>
          </a:prstGeom>
        </p:spPr>
        <p:txBody>
          <a:bodyPr rIns="0" anchor="ctr" anchorCtr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A13E97"/>
              </a:buClr>
              <a:buFont typeface="Arial" panose="020B0604020202020204" pitchFamily="34" charset="0"/>
              <a:buNone/>
              <a:defRPr sz="1000" b="1" i="0" kern="1200">
                <a:solidFill>
                  <a:srgbClr val="A13E97"/>
                </a:solidFill>
                <a:latin typeface="Bahnschrift SemiCondensed" panose="020B05020402040202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8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5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E2F018-50F6-1A41-A3A7-CECE698DC2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55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37322"/>
            <a:ext cx="7886700" cy="580445"/>
          </a:xfrm>
        </p:spPr>
        <p:txBody>
          <a:bodyPr/>
          <a:lstStyle>
            <a:lvl1pPr>
              <a:defRPr>
                <a:solidFill>
                  <a:srgbClr val="A13E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826"/>
            <a:ext cx="3886200" cy="326350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06826"/>
            <a:ext cx="3886200" cy="326350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935E4A-FE55-6250-D10B-3B0A2146FE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521" y="4572632"/>
            <a:ext cx="890546" cy="35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90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3B64CF2-0A23-C907-A975-CEF824A5ED9B}"/>
              </a:ext>
            </a:extLst>
          </p:cNvPr>
          <p:cNvSpPr txBox="1">
            <a:spLocks/>
          </p:cNvSpPr>
          <p:nvPr userDrawn="1"/>
        </p:nvSpPr>
        <p:spPr>
          <a:xfrm>
            <a:off x="5859463" y="4524465"/>
            <a:ext cx="2651125" cy="456164"/>
          </a:xfrm>
          <a:prstGeom prst="rect">
            <a:avLst/>
          </a:prstGeom>
        </p:spPr>
        <p:txBody>
          <a:bodyPr rIns="0" anchor="ctr" anchorCtr="0"/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A13E97"/>
              </a:buClr>
              <a:buFont typeface="Arial" panose="020B0604020202020204" pitchFamily="34" charset="0"/>
              <a:buNone/>
              <a:defRPr sz="1000" b="1" i="0" kern="1200">
                <a:solidFill>
                  <a:srgbClr val="A13E97"/>
                </a:solidFill>
                <a:latin typeface="Bahnschrift SemiCondensed" panose="020B05020402040202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8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50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A13E97"/>
              </a:buClr>
              <a:buFont typeface="Arial" panose="020B0604020202020204" pitchFamily="34" charset="0"/>
              <a:buNone/>
              <a:defRPr sz="1350" b="0" i="0" kern="1200">
                <a:solidFill>
                  <a:srgbClr val="06417A"/>
                </a:solidFill>
                <a:latin typeface="Bahnschrift Light Condensed" panose="020B05020402040202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0E2F018-50F6-1A41-A3A7-CECE698DC2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6D354E20-F6F8-43DC-0827-21F94354D17C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70" y="4570570"/>
            <a:ext cx="890546" cy="35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95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73" r:id="rId3"/>
    <p:sldLayoutId id="2147483662" r:id="rId4"/>
    <p:sldLayoutId id="2147483675" r:id="rId5"/>
    <p:sldLayoutId id="2147483671" r:id="rId6"/>
    <p:sldLayoutId id="2147483677" r:id="rId7"/>
    <p:sldLayoutId id="2147483663" r:id="rId8"/>
    <p:sldLayoutId id="2147483674" r:id="rId9"/>
    <p:sldLayoutId id="2147483672" r:id="rId10"/>
    <p:sldLayoutId id="2147483669" r:id="rId11"/>
    <p:sldLayoutId id="2147483676" r:id="rId12"/>
    <p:sldLayoutId id="2147483668" r:id="rId13"/>
    <p:sldLayoutId id="2147483665" r:id="rId14"/>
    <p:sldLayoutId id="2147483666" r:id="rId15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06417A"/>
          </a:solidFill>
          <a:latin typeface="Rift Bold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A13E97"/>
        </a:buClr>
        <a:buFont typeface="Arial" panose="020B0604020202020204" pitchFamily="34" charset="0"/>
        <a:buChar char="•"/>
        <a:defRPr sz="2100" b="0" i="0" kern="1200">
          <a:solidFill>
            <a:srgbClr val="0641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A13E97"/>
        </a:buClr>
        <a:buFont typeface="Arial" panose="020B0604020202020204" pitchFamily="34" charset="0"/>
        <a:buChar char="•"/>
        <a:defRPr sz="1800" b="0" i="0" kern="1200">
          <a:solidFill>
            <a:srgbClr val="0641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A13E97"/>
        </a:buClr>
        <a:buFont typeface="Arial" panose="020B0604020202020204" pitchFamily="34" charset="0"/>
        <a:buChar char="•"/>
        <a:defRPr sz="1500" b="0" i="0" kern="1200">
          <a:solidFill>
            <a:srgbClr val="0641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A13E97"/>
        </a:buClr>
        <a:buFont typeface="Arial" panose="020B0604020202020204" pitchFamily="34" charset="0"/>
        <a:buChar char="•"/>
        <a:defRPr sz="1350" b="0" i="0" kern="1200">
          <a:solidFill>
            <a:srgbClr val="0641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A13E97"/>
        </a:buClr>
        <a:buFont typeface="Arial" panose="020B0604020202020204" pitchFamily="34" charset="0"/>
        <a:buChar char="•"/>
        <a:defRPr sz="1350" b="0" i="0" kern="1200">
          <a:solidFill>
            <a:srgbClr val="0641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C66CB8D9-76DC-D597-5B22-1367205E0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2E4C32C-B4B2-6162-971A-9B23A79A82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98E5127-7A94-B0CB-7C23-FE393034A0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AE5D6D1-48A6-046B-D8CE-44BEDF1780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91B6A5-75B8-7774-32DD-7403AE3342D0}"/>
              </a:ext>
            </a:extLst>
          </p:cNvPr>
          <p:cNvCxnSpPr/>
          <p:nvPr/>
        </p:nvCxnSpPr>
        <p:spPr>
          <a:xfrm>
            <a:off x="623888" y="2310984"/>
            <a:ext cx="4093586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36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55FDC-82E2-9175-F502-E2CCAC73D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77B56-ACB5-6329-7A16-13F954EE9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4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47004C-0EDC-817E-8428-A2C7ADDCD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C25586-CAB7-3EDD-C5D9-EC0D17064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32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489EB0-90E1-3FE7-B328-B5E80CC4D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C937DF0-BB72-D863-9C74-522F0AEB5184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CC797A-8F13-BCF8-1EDA-B51A2AB98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03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2D49D-C106-4FFE-CE94-BBA171FD6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76B1AA-2030-9F08-DA06-4C98B43DEC4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516844-92D2-2B1D-D214-8D7040578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5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78E7E-9AFA-6405-24C2-B3EA9E23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04A40C-489E-B337-DF04-735BED77D6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16A3F-68AA-7259-FCA2-8F38D7B3F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24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41DE74-E350-37B8-038C-977A88FC5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F7595C5-B9FA-0241-FA55-5BAEB918A4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A96BA-CF13-057A-DE27-0735DC1EDC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C3665-987E-88CC-7B1F-E7D608AE8D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5A585B-4FEA-3156-4319-430A5EF29C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A706D45-5CD1-8DDA-ABC9-63BCE9ADE5A4}"/>
              </a:ext>
            </a:extLst>
          </p:cNvPr>
          <p:cNvCxnSpPr>
            <a:cxnSpLocks/>
          </p:cNvCxnSpPr>
          <p:nvPr/>
        </p:nvCxnSpPr>
        <p:spPr>
          <a:xfrm>
            <a:off x="1143000" y="2571750"/>
            <a:ext cx="6858000" cy="0"/>
          </a:xfrm>
          <a:prstGeom prst="line">
            <a:avLst/>
          </a:prstGeom>
          <a:ln w="38100">
            <a:solidFill>
              <a:srgbClr val="ECA4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65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4005239-609B-7193-275C-FF954C833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E00CB9-C0A9-BDCD-072B-298F283305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8BE3A51-84BC-A525-33F0-A878FE0EA4FB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4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065CB-596D-A777-55C2-0838372F3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D09DA-C08E-D2FA-7626-D06FBB3AF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55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21D21-5EE9-63C7-FC11-9F9F48257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CC2BF-C9ED-82A5-2964-6A003319CD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EA6DD-FE48-1CD2-D919-5CDDE9E12A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7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8F683-5D1D-6C8A-4918-5EDAD6F11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5DF60-D1DC-3FE7-C362-A4BBE3CD06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75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47E1C-85FF-A79C-F64C-166510949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0608A-6451-70B4-E97F-828A46A94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615A4C-A356-3BFC-0B33-C21CF75B8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6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069DB-0DA3-6481-2A94-4B8F43327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7F2BB-8D7F-9D13-E59D-A7D9A72CB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E6716-82C5-6D8B-68E7-ED3FD138D1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4FA760-B658-C332-E27B-522858C2D9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ED8A7-CC90-FA87-6F9D-49DA7FC369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9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f89d9ab8-f711-4670-8bb6-384655445051" xsi:nil="true"/>
    <_ip_UnifiedCompliancePolicyProperties xmlns="http://schemas.microsoft.com/sharepoint/v3" xsi:nil="true"/>
    <lcf76f155ced4ddcb4097134ff3c332f xmlns="594243a3-adf1-43bf-a0c0-4d3b3c2edfb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978F74782EAC43B4096357BDBD3C40" ma:contentTypeVersion="19" ma:contentTypeDescription="Create a new document." ma:contentTypeScope="" ma:versionID="2057dcd3bdae061f2cb65ee91b362824">
  <xsd:schema xmlns:xsd="http://www.w3.org/2001/XMLSchema" xmlns:xs="http://www.w3.org/2001/XMLSchema" xmlns:p="http://schemas.microsoft.com/office/2006/metadata/properties" xmlns:ns1="http://schemas.microsoft.com/sharepoint/v3" xmlns:ns2="594243a3-adf1-43bf-a0c0-4d3b3c2edfb8" xmlns:ns3="7e2d8fb7-1259-4f02-aee6-d828a80c8827" xmlns:ns4="f89d9ab8-f711-4670-8bb6-384655445051" targetNamespace="http://schemas.microsoft.com/office/2006/metadata/properties" ma:root="true" ma:fieldsID="7480632f614cdb2ca317db61e3faa5c9" ns1:_="" ns2:_="" ns3:_="" ns4:_="">
    <xsd:import namespace="http://schemas.microsoft.com/sharepoint/v3"/>
    <xsd:import namespace="594243a3-adf1-43bf-a0c0-4d3b3c2edfb8"/>
    <xsd:import namespace="7e2d8fb7-1259-4f02-aee6-d828a80c8827"/>
    <xsd:import namespace="f89d9ab8-f711-4670-8bb6-3846554450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243a3-adf1-43bf-a0c0-4d3b3c2edf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de5f6d45-1bb1-4670-aabb-70bafef23b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d8fb7-1259-4f02-aee6-d828a80c882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d9ab8-f711-4670-8bb6-384655445051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9891f98f-7323-4b70-b6a7-289779ebc7f6}" ma:internalName="TaxCatchAll" ma:showField="CatchAllData" ma:web="f89d9ab8-f711-4670-8bb6-3846554450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83DBCD-5D62-49C2-BA3E-DC45D0371A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8B1A87-AD28-4E78-9656-9827DEF2CA7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f89d9ab8-f711-4670-8bb6-384655445051"/>
    <ds:schemaRef ds:uri="594243a3-adf1-43bf-a0c0-4d3b3c2edfb8"/>
  </ds:schemaRefs>
</ds:datastoreItem>
</file>

<file path=customXml/itemProps3.xml><?xml version="1.0" encoding="utf-8"?>
<ds:datastoreItem xmlns:ds="http://schemas.openxmlformats.org/officeDocument/2006/customXml" ds:itemID="{1C8E69F3-96C2-4EFF-B1FB-A62B2CA07E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94243a3-adf1-43bf-a0c0-4d3b3c2edfb8"/>
    <ds:schemaRef ds:uri="7e2d8fb7-1259-4f02-aee6-d828a80c8827"/>
    <ds:schemaRef ds:uri="f89d9ab8-f711-4670-8bb6-3846554450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1623</TotalTime>
  <Words>4</Words>
  <Application>Microsoft Office PowerPoint</Application>
  <PresentationFormat>On-screen Show (16:9)</PresentationFormat>
  <Paragraphs>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Bahnschrift SemiCondensed</vt:lpstr>
      <vt:lpstr>Calibri</vt:lpstr>
      <vt:lpstr>Merriweather</vt:lpstr>
      <vt:lpstr>Merriweather Light</vt:lpstr>
      <vt:lpstr>Rift Bold</vt:lpstr>
      <vt:lpstr>Office Theme</vt:lpstr>
      <vt:lpstr>CLICK TO ADD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REMAINING NONPARTISAN IN THE AGE OF MIS- AND DISINFORMATION</dc:title>
  <dc:creator>Mary Roche</dc:creator>
  <cp:lastModifiedBy>Mary Roche</cp:lastModifiedBy>
  <cp:revision>11</cp:revision>
  <cp:lastPrinted>2022-11-17T05:37:45Z</cp:lastPrinted>
  <dcterms:created xsi:type="dcterms:W3CDTF">2022-10-14T17:40:08Z</dcterms:created>
  <dcterms:modified xsi:type="dcterms:W3CDTF">2023-09-21T19:59:02Z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0x0101009E978F74782EAC43B4096357BDBD3C40</vt:lpwstr>
  </property>
</Properties>
</file>